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Chunk Five" panose="020B0604020202020204" charset="0"/>
      <p:regular r:id="rId10"/>
    </p:embeddedFont>
    <p:embeddedFont>
      <p:font typeface="Futura Ultra-Bold" panose="020B0604020202020204" charset="0"/>
      <p:regular r:id="rId11"/>
    </p:embeddedFont>
    <p:embeddedFont>
      <p:font typeface="Open Sans Bold" panose="020B0806030504020204" pitchFamily="34" charset="0"/>
      <p:regular r:id="rId12"/>
      <p:bold r:id="rId13"/>
    </p:embeddedFont>
    <p:embeddedFont>
      <p:font typeface="Times New Roman Bold" panose="020B0604020202020204" charset="0"/>
      <p:regular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5.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50000">
              <a:srgbClr val="FFFFFF">
                <a:alpha val="19000"/>
              </a:srgbClr>
            </a:gs>
            <a:gs pos="100000">
              <a:srgbClr val="9384F2">
                <a:alpha val="10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748008" y="3924300"/>
            <a:ext cx="16791983" cy="2438400"/>
            <a:chOff x="0" y="0"/>
            <a:chExt cx="22389311" cy="3251200"/>
          </a:xfrm>
        </p:grpSpPr>
        <p:sp>
          <p:nvSpPr>
            <p:cNvPr id="3" name="TextBox 3"/>
            <p:cNvSpPr txBox="1"/>
            <p:nvPr/>
          </p:nvSpPr>
          <p:spPr>
            <a:xfrm>
              <a:off x="0" y="-95250"/>
              <a:ext cx="22389311" cy="1839383"/>
            </a:xfrm>
            <a:prstGeom prst="rect">
              <a:avLst/>
            </a:prstGeom>
          </p:spPr>
          <p:txBody>
            <a:bodyPr lIns="0" tIns="0" rIns="0" bIns="0" rtlCol="0" anchor="t">
              <a:spAutoFit/>
            </a:bodyPr>
            <a:lstStyle/>
            <a:p>
              <a:pPr algn="ctr">
                <a:lnSpc>
                  <a:spcPts val="5599"/>
                </a:lnSpc>
                <a:spcBef>
                  <a:spcPct val="0"/>
                </a:spcBef>
              </a:pPr>
              <a:r>
                <a:rPr lang="en-US" sz="3999" b="1">
                  <a:solidFill>
                    <a:srgbClr val="000000"/>
                  </a:solidFill>
                  <a:latin typeface="Times New Roman Bold"/>
                  <a:ea typeface="Times New Roman Bold"/>
                  <a:cs typeface="Times New Roman Bold"/>
                  <a:sym typeface="Times New Roman Bold"/>
                </a:rPr>
                <a:t>Título do trabalho Times, negrito, corpo 40pt, podendo ser reduzido para até corpo 35, caso a quantidade de texto ultrapasse o espaço delimitado</a:t>
              </a:r>
            </a:p>
          </p:txBody>
        </p:sp>
        <p:sp>
          <p:nvSpPr>
            <p:cNvPr id="4" name="TextBox 4"/>
            <p:cNvSpPr txBox="1"/>
            <p:nvPr/>
          </p:nvSpPr>
          <p:spPr>
            <a:xfrm>
              <a:off x="0" y="1963208"/>
              <a:ext cx="22389311" cy="1287992"/>
            </a:xfrm>
            <a:prstGeom prst="rect">
              <a:avLst/>
            </a:prstGeom>
          </p:spPr>
          <p:txBody>
            <a:bodyPr lIns="0" tIns="0" rIns="0" bIns="0" rtlCol="0" anchor="t">
              <a:spAutoFit/>
            </a:bodyPr>
            <a:lstStyle/>
            <a:p>
              <a:pPr algn="ctr">
                <a:lnSpc>
                  <a:spcPts val="4200"/>
                </a:lnSpc>
                <a:spcBef>
                  <a:spcPct val="0"/>
                </a:spcBef>
              </a:pPr>
              <a:r>
                <a:rPr lang="en-US" sz="3000" b="1">
                  <a:solidFill>
                    <a:srgbClr val="000000"/>
                  </a:solidFill>
                  <a:latin typeface="Times New Roman Bold"/>
                  <a:ea typeface="Times New Roman Bold"/>
                  <a:cs typeface="Times New Roman Bold"/>
                  <a:sym typeface="Times New Roman Bold"/>
                </a:rPr>
                <a:t>Nomes dos autores: times, negrito, corpo 30pt</a:t>
              </a:r>
            </a:p>
            <a:p>
              <a:pPr algn="ctr">
                <a:lnSpc>
                  <a:spcPts val="3499"/>
                </a:lnSpc>
                <a:spcBef>
                  <a:spcPct val="0"/>
                </a:spcBef>
              </a:pPr>
              <a:r>
                <a:rPr lang="en-US" sz="2499">
                  <a:solidFill>
                    <a:srgbClr val="000000"/>
                  </a:solidFill>
                  <a:latin typeface="Times New Roman"/>
                  <a:ea typeface="Times New Roman"/>
                  <a:cs typeface="Times New Roman"/>
                  <a:sym typeface="Times New Roman"/>
                </a:rPr>
                <a:t>Instituições; endereço eletrônico: arial, regular, corpo 25pt</a:t>
              </a:r>
            </a:p>
          </p:txBody>
        </p:sp>
      </p:grpSp>
      <p:grpSp>
        <p:nvGrpSpPr>
          <p:cNvPr id="5" name="Group 5"/>
          <p:cNvGrpSpPr/>
          <p:nvPr/>
        </p:nvGrpSpPr>
        <p:grpSpPr>
          <a:xfrm>
            <a:off x="1694235" y="250973"/>
            <a:ext cx="5726380" cy="2891484"/>
            <a:chOff x="0" y="-400050"/>
            <a:chExt cx="7635174" cy="3855312"/>
          </a:xfrm>
        </p:grpSpPr>
        <p:sp>
          <p:nvSpPr>
            <p:cNvPr id="6" name="AutoShape 6"/>
            <p:cNvSpPr/>
            <p:nvPr/>
          </p:nvSpPr>
          <p:spPr>
            <a:xfrm flipV="1">
              <a:off x="0" y="2652474"/>
              <a:ext cx="7635174" cy="0"/>
            </a:xfrm>
            <a:prstGeom prst="line">
              <a:avLst/>
            </a:prstGeom>
            <a:ln w="61271" cap="flat">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7" name="TextBox 7"/>
            <p:cNvSpPr txBox="1"/>
            <p:nvPr/>
          </p:nvSpPr>
          <p:spPr>
            <a:xfrm>
              <a:off x="2361796" y="2669833"/>
              <a:ext cx="3476132" cy="785429"/>
            </a:xfrm>
            <a:prstGeom prst="rect">
              <a:avLst/>
            </a:prstGeom>
          </p:spPr>
          <p:txBody>
            <a:bodyPr wrap="square" lIns="0" tIns="0" rIns="0" bIns="0" rtlCol="0" anchor="t">
              <a:spAutoFit/>
            </a:bodyPr>
            <a:lstStyle/>
            <a:p>
              <a:pPr algn="l">
                <a:lnSpc>
                  <a:spcPts val="4774"/>
                </a:lnSpc>
              </a:pPr>
              <a:r>
                <a:rPr lang="en-US" sz="3410" dirty="0">
                  <a:gradFill>
                    <a:gsLst>
                      <a:gs pos="0">
                        <a:srgbClr val="5170FF">
                          <a:alpha val="100000"/>
                        </a:srgbClr>
                      </a:gs>
                      <a:gs pos="100000">
                        <a:srgbClr val="FF66C4">
                          <a:alpha val="100000"/>
                        </a:srgbClr>
                      </a:gs>
                    </a:gsLst>
                    <a:lin ang="0"/>
                  </a:gradFill>
                  <a:latin typeface="Chunk Five"/>
                  <a:ea typeface="Chunk Five"/>
                  <a:cs typeface="Chunk Five"/>
                  <a:sym typeface="Chunk Five"/>
                </a:rPr>
                <a:t>20ª </a:t>
              </a:r>
              <a:r>
                <a:rPr lang="en-US" sz="3410" dirty="0" err="1">
                  <a:gradFill>
                    <a:gsLst>
                      <a:gs pos="0">
                        <a:srgbClr val="5170FF">
                          <a:alpha val="100000"/>
                        </a:srgbClr>
                      </a:gs>
                      <a:gs pos="100000">
                        <a:srgbClr val="FF66C4">
                          <a:alpha val="100000"/>
                        </a:srgbClr>
                      </a:gs>
                    </a:gsLst>
                    <a:lin ang="0"/>
                  </a:gradFill>
                  <a:latin typeface="Chunk Five"/>
                  <a:ea typeface="Chunk Five"/>
                  <a:cs typeface="Chunk Five"/>
                  <a:sym typeface="Chunk Five"/>
                </a:rPr>
                <a:t>edição</a:t>
              </a:r>
              <a:endParaRPr lang="en-US" sz="3410" dirty="0">
                <a:gradFill>
                  <a:gsLst>
                    <a:gs pos="0">
                      <a:srgbClr val="5170FF">
                        <a:alpha val="100000"/>
                      </a:srgbClr>
                    </a:gs>
                    <a:gs pos="100000">
                      <a:srgbClr val="FF66C4">
                        <a:alpha val="100000"/>
                      </a:srgbClr>
                    </a:gs>
                  </a:gsLst>
                  <a:lin ang="0"/>
                </a:gradFill>
                <a:latin typeface="Chunk Five"/>
                <a:ea typeface="Chunk Five"/>
                <a:cs typeface="Chunk Five"/>
                <a:sym typeface="Chunk Five"/>
              </a:endParaRPr>
            </a:p>
          </p:txBody>
        </p:sp>
        <p:sp>
          <p:nvSpPr>
            <p:cNvPr id="8" name="TextBox 8"/>
            <p:cNvSpPr txBox="1"/>
            <p:nvPr/>
          </p:nvSpPr>
          <p:spPr>
            <a:xfrm>
              <a:off x="213882" y="-400050"/>
              <a:ext cx="6962590" cy="2519523"/>
            </a:xfrm>
            <a:prstGeom prst="rect">
              <a:avLst/>
            </a:prstGeom>
          </p:spPr>
          <p:txBody>
            <a:bodyPr lIns="0" tIns="0" rIns="0" bIns="0" rtlCol="0" anchor="t">
              <a:spAutoFit/>
            </a:bodyPr>
            <a:lstStyle/>
            <a:p>
              <a:pPr algn="l">
                <a:lnSpc>
                  <a:spcPts val="14618"/>
                </a:lnSpc>
              </a:pPr>
              <a:r>
                <a:rPr lang="en-US" sz="10441">
                  <a:gradFill>
                    <a:gsLst>
                      <a:gs pos="0">
                        <a:srgbClr val="5170FF">
                          <a:alpha val="100000"/>
                        </a:srgbClr>
                      </a:gs>
                      <a:gs pos="100000">
                        <a:srgbClr val="FF66C4">
                          <a:alpha val="100000"/>
                        </a:srgbClr>
                      </a:gs>
                    </a:gsLst>
                    <a:lin ang="0"/>
                  </a:gradFill>
                  <a:latin typeface="Chunk Five"/>
                  <a:ea typeface="Chunk Five"/>
                  <a:cs typeface="Chunk Five"/>
                  <a:sym typeface="Chunk Five"/>
                </a:rPr>
                <a:t>Jornada</a:t>
              </a:r>
            </a:p>
          </p:txBody>
        </p:sp>
        <p:sp>
          <p:nvSpPr>
            <p:cNvPr id="9" name="TextBox 9"/>
            <p:cNvSpPr txBox="1"/>
            <p:nvPr/>
          </p:nvSpPr>
          <p:spPr>
            <a:xfrm>
              <a:off x="882599" y="1549777"/>
              <a:ext cx="6000992" cy="740507"/>
            </a:xfrm>
            <a:prstGeom prst="rect">
              <a:avLst/>
            </a:prstGeom>
          </p:spPr>
          <p:txBody>
            <a:bodyPr lIns="0" tIns="0" rIns="0" bIns="0" rtlCol="0" anchor="t">
              <a:spAutoFit/>
            </a:bodyPr>
            <a:lstStyle/>
            <a:p>
              <a:pPr algn="l">
                <a:lnSpc>
                  <a:spcPts val="3594"/>
                </a:lnSpc>
              </a:pPr>
              <a:r>
                <a:rPr lang="en-US" sz="3744">
                  <a:gradFill>
                    <a:gsLst>
                      <a:gs pos="0">
                        <a:srgbClr val="5170FF">
                          <a:alpha val="100000"/>
                        </a:srgbClr>
                      </a:gs>
                      <a:gs pos="100000">
                        <a:srgbClr val="FF66C4">
                          <a:alpha val="100000"/>
                        </a:srgbClr>
                      </a:gs>
                    </a:gsLst>
                    <a:lin ang="0"/>
                  </a:gradFill>
                  <a:latin typeface="Chunk Five"/>
                  <a:ea typeface="Chunk Five"/>
                  <a:cs typeface="Chunk Five"/>
                  <a:sym typeface="Chunk Five"/>
                </a:rPr>
                <a:t>Sul-Rio-Grandense</a:t>
              </a:r>
            </a:p>
          </p:txBody>
        </p:sp>
        <p:sp>
          <p:nvSpPr>
            <p:cNvPr id="10" name="TextBox 10"/>
            <p:cNvSpPr txBox="1"/>
            <p:nvPr/>
          </p:nvSpPr>
          <p:spPr>
            <a:xfrm>
              <a:off x="29699" y="2070791"/>
              <a:ext cx="7605474" cy="549228"/>
            </a:xfrm>
            <a:prstGeom prst="rect">
              <a:avLst/>
            </a:prstGeom>
          </p:spPr>
          <p:txBody>
            <a:bodyPr lIns="0" tIns="0" rIns="0" bIns="0" rtlCol="0" anchor="t">
              <a:spAutoFit/>
            </a:bodyPr>
            <a:lstStyle/>
            <a:p>
              <a:pPr algn="l">
                <a:lnSpc>
                  <a:spcPts val="2624"/>
                </a:lnSpc>
              </a:pPr>
              <a:r>
                <a:rPr lang="en-US" sz="2733">
                  <a:gradFill>
                    <a:gsLst>
                      <a:gs pos="0">
                        <a:srgbClr val="5170FF">
                          <a:alpha val="100000"/>
                        </a:srgbClr>
                      </a:gs>
                      <a:gs pos="100000">
                        <a:srgbClr val="FF66C4">
                          <a:alpha val="100000"/>
                        </a:srgbClr>
                      </a:gs>
                    </a:gsLst>
                    <a:lin ang="0"/>
                  </a:gradFill>
                  <a:latin typeface="Chunk Five"/>
                  <a:ea typeface="Chunk Five"/>
                  <a:cs typeface="Chunk Five"/>
                  <a:sym typeface="Chunk Five"/>
                </a:rPr>
                <a:t>Biblioteconomia &amp; Documentação </a:t>
              </a:r>
            </a:p>
          </p:txBody>
        </p:sp>
        <p:sp>
          <p:nvSpPr>
            <p:cNvPr id="11" name="TextBox 11"/>
            <p:cNvSpPr txBox="1"/>
            <p:nvPr/>
          </p:nvSpPr>
          <p:spPr>
            <a:xfrm>
              <a:off x="6883592" y="1698967"/>
              <a:ext cx="691658" cy="548551"/>
            </a:xfrm>
            <a:prstGeom prst="rect">
              <a:avLst/>
            </a:prstGeom>
          </p:spPr>
          <p:txBody>
            <a:bodyPr lIns="0" tIns="0" rIns="0" bIns="0" rtlCol="0" anchor="t">
              <a:spAutoFit/>
            </a:bodyPr>
            <a:lstStyle/>
            <a:p>
              <a:pPr algn="ctr">
                <a:lnSpc>
                  <a:spcPts val="2624"/>
                </a:lnSpc>
              </a:pPr>
              <a:r>
                <a:rPr lang="en-US" sz="2733">
                  <a:solidFill>
                    <a:srgbClr val="FF66C4"/>
                  </a:solidFill>
                  <a:latin typeface="Chunk Five"/>
                  <a:ea typeface="Chunk Five"/>
                  <a:cs typeface="Chunk Five"/>
                  <a:sym typeface="Chunk Five"/>
                </a:rPr>
                <a:t>de</a:t>
              </a:r>
            </a:p>
          </p:txBody>
        </p:sp>
      </p:grpSp>
      <p:sp>
        <p:nvSpPr>
          <p:cNvPr id="12" name="TextBox 12"/>
          <p:cNvSpPr txBox="1"/>
          <p:nvPr/>
        </p:nvSpPr>
        <p:spPr>
          <a:xfrm>
            <a:off x="7061538" y="1252420"/>
            <a:ext cx="11687526" cy="1161609"/>
          </a:xfrm>
          <a:prstGeom prst="rect">
            <a:avLst/>
          </a:prstGeom>
        </p:spPr>
        <p:txBody>
          <a:bodyPr lIns="0" tIns="0" rIns="0" bIns="0" rtlCol="0" anchor="t">
            <a:spAutoFit/>
          </a:bodyPr>
          <a:lstStyle/>
          <a:p>
            <a:pPr algn="ctr">
              <a:lnSpc>
                <a:spcPts val="2931"/>
              </a:lnSpc>
            </a:pPr>
            <a:r>
              <a:rPr lang="en-US" sz="2422" b="1">
                <a:gradFill>
                  <a:gsLst>
                    <a:gs pos="0">
                      <a:srgbClr val="5C6FF4">
                        <a:alpha val="100000"/>
                      </a:srgbClr>
                    </a:gs>
                    <a:gs pos="100000">
                      <a:srgbClr val="E870C2">
                        <a:alpha val="100000"/>
                      </a:srgbClr>
                    </a:gs>
                  </a:gsLst>
                  <a:lin ang="0"/>
                </a:gradFill>
                <a:latin typeface="Futura Ultra-Bold"/>
                <a:ea typeface="Futura Ultra-Bold"/>
                <a:cs typeface="Futura Ultra-Bold"/>
                <a:sym typeface="Futura Ultra-Bold"/>
              </a:rPr>
              <a:t>“Nossas bibliotecas são para todas as pessoas?”</a:t>
            </a:r>
          </a:p>
          <a:p>
            <a:pPr algn="ctr">
              <a:lnSpc>
                <a:spcPts val="2931"/>
              </a:lnSpc>
            </a:pPr>
            <a:r>
              <a:rPr lang="en-US" sz="2422" b="1">
                <a:gradFill>
                  <a:gsLst>
                    <a:gs pos="0">
                      <a:srgbClr val="5C6FF4">
                        <a:alpha val="100000"/>
                      </a:srgbClr>
                    </a:gs>
                    <a:gs pos="100000">
                      <a:srgbClr val="E870C2">
                        <a:alpha val="100000"/>
                      </a:srgbClr>
                    </a:gs>
                  </a:gsLst>
                  <a:lin ang="0"/>
                </a:gradFill>
                <a:latin typeface="Futura Ultra-Bold"/>
                <a:ea typeface="Futura Ultra-Bold"/>
                <a:cs typeface="Futura Ultra-Bold"/>
                <a:sym typeface="Futura Ultra-Bold"/>
              </a:rPr>
              <a:t>17, 18 e 19 de setembro de 2026</a:t>
            </a:r>
          </a:p>
          <a:p>
            <a:pPr algn="ctr">
              <a:lnSpc>
                <a:spcPts val="2931"/>
              </a:lnSpc>
            </a:pPr>
            <a:r>
              <a:rPr lang="en-US" sz="2422" b="1">
                <a:gradFill>
                  <a:gsLst>
                    <a:gs pos="0">
                      <a:srgbClr val="5C6FF4">
                        <a:alpha val="100000"/>
                      </a:srgbClr>
                    </a:gs>
                    <a:gs pos="100000">
                      <a:srgbClr val="E870C2">
                        <a:alpha val="100000"/>
                      </a:srgbClr>
                    </a:gs>
                  </a:gsLst>
                  <a:lin ang="0"/>
                </a:gradFill>
                <a:latin typeface="Futura Ultra-Bold"/>
                <a:ea typeface="Futura Ultra-Bold"/>
                <a:cs typeface="Futura Ultra-Bold"/>
                <a:sym typeface="Futura Ultra-Bold"/>
              </a:rPr>
              <a:t>IFRS Campus Porto Alegre</a:t>
            </a:r>
          </a:p>
        </p:txBody>
      </p:sp>
      <p:sp>
        <p:nvSpPr>
          <p:cNvPr id="16" name="Freeform 16"/>
          <p:cNvSpPr/>
          <p:nvPr/>
        </p:nvSpPr>
        <p:spPr>
          <a:xfrm>
            <a:off x="1078499" y="9644227"/>
            <a:ext cx="1538501" cy="327469"/>
          </a:xfrm>
          <a:custGeom>
            <a:avLst/>
            <a:gdLst/>
            <a:ahLst/>
            <a:cxnLst/>
            <a:rect l="l" t="t" r="r" b="b"/>
            <a:pathLst>
              <a:path w="1538501" h="327469">
                <a:moveTo>
                  <a:pt x="0" y="0"/>
                </a:moveTo>
                <a:lnTo>
                  <a:pt x="1538501" y="0"/>
                </a:lnTo>
                <a:lnTo>
                  <a:pt x="1538501" y="327469"/>
                </a:lnTo>
                <a:lnTo>
                  <a:pt x="0" y="327469"/>
                </a:lnTo>
                <a:lnTo>
                  <a:pt x="0" y="0"/>
                </a:lnTo>
                <a:close/>
              </a:path>
            </a:pathLst>
          </a:custGeom>
          <a:blipFill>
            <a:blip r:embed="rId2"/>
            <a:stretch>
              <a:fillRect/>
            </a:stretch>
          </a:blipFill>
        </p:spPr>
        <p:txBody>
          <a:bodyPr/>
          <a:lstStyle/>
          <a:p>
            <a:endParaRPr lang="pt-BR"/>
          </a:p>
        </p:txBody>
      </p:sp>
      <p:sp>
        <p:nvSpPr>
          <p:cNvPr id="17" name="Freeform 17"/>
          <p:cNvSpPr/>
          <p:nvPr/>
        </p:nvSpPr>
        <p:spPr>
          <a:xfrm>
            <a:off x="542243" y="9028745"/>
            <a:ext cx="2628487" cy="331846"/>
          </a:xfrm>
          <a:custGeom>
            <a:avLst/>
            <a:gdLst/>
            <a:ahLst/>
            <a:cxnLst/>
            <a:rect l="l" t="t" r="r" b="b"/>
            <a:pathLst>
              <a:path w="2628487" h="331846">
                <a:moveTo>
                  <a:pt x="0" y="0"/>
                </a:moveTo>
                <a:lnTo>
                  <a:pt x="2628487" y="0"/>
                </a:lnTo>
                <a:lnTo>
                  <a:pt x="2628487" y="331846"/>
                </a:lnTo>
                <a:lnTo>
                  <a:pt x="0" y="331846"/>
                </a:lnTo>
                <a:lnTo>
                  <a:pt x="0" y="0"/>
                </a:lnTo>
                <a:close/>
              </a:path>
            </a:pathLst>
          </a:custGeom>
          <a:blipFill>
            <a:blip r:embed="rId3"/>
            <a:stretch>
              <a:fillRect/>
            </a:stretch>
          </a:blipFill>
        </p:spPr>
        <p:txBody>
          <a:bodyPr/>
          <a:lstStyle/>
          <a:p>
            <a:endParaRPr lang="pt-BR"/>
          </a:p>
        </p:txBody>
      </p:sp>
      <p:sp>
        <p:nvSpPr>
          <p:cNvPr id="18" name="TextBox 18"/>
          <p:cNvSpPr txBox="1"/>
          <p:nvPr/>
        </p:nvSpPr>
        <p:spPr>
          <a:xfrm>
            <a:off x="670033" y="8217157"/>
            <a:ext cx="2510222" cy="339725"/>
          </a:xfrm>
          <a:prstGeom prst="rect">
            <a:avLst/>
          </a:prstGeom>
        </p:spPr>
        <p:txBody>
          <a:bodyPr lIns="0" tIns="0" rIns="0" bIns="0" rtlCol="0" anchor="t">
            <a:spAutoFit/>
          </a:bodyPr>
          <a:lstStyle/>
          <a:p>
            <a:pPr algn="ctr">
              <a:lnSpc>
                <a:spcPts val="2799"/>
              </a:lnSpc>
            </a:pPr>
            <a:r>
              <a:rPr lang="en-US" sz="1999" b="1">
                <a:solidFill>
                  <a:srgbClr val="FFFFFF"/>
                </a:solidFill>
                <a:latin typeface="Open Sans Bold"/>
                <a:ea typeface="Open Sans Bold"/>
                <a:cs typeface="Open Sans Bold"/>
                <a:sym typeface="Open Sans Bold"/>
              </a:rPr>
              <a:t>Patrocinadores:</a:t>
            </a:r>
          </a:p>
        </p:txBody>
      </p:sp>
      <p:sp>
        <p:nvSpPr>
          <p:cNvPr id="19" name="Freeform 19"/>
          <p:cNvSpPr/>
          <p:nvPr/>
        </p:nvSpPr>
        <p:spPr>
          <a:xfrm>
            <a:off x="3334418" y="8636600"/>
            <a:ext cx="1847760" cy="1306520"/>
          </a:xfrm>
          <a:custGeom>
            <a:avLst/>
            <a:gdLst/>
            <a:ahLst/>
            <a:cxnLst/>
            <a:rect l="l" t="t" r="r" b="b"/>
            <a:pathLst>
              <a:path w="1847760" h="1306520">
                <a:moveTo>
                  <a:pt x="0" y="0"/>
                </a:moveTo>
                <a:lnTo>
                  <a:pt x="1847760" y="0"/>
                </a:lnTo>
                <a:lnTo>
                  <a:pt x="1847760" y="1306521"/>
                </a:lnTo>
                <a:lnTo>
                  <a:pt x="0" y="1306521"/>
                </a:lnTo>
                <a:lnTo>
                  <a:pt x="0" y="0"/>
                </a:lnTo>
                <a:close/>
              </a:path>
            </a:pathLst>
          </a:custGeom>
          <a:blipFill>
            <a:blip r:embed="rId4"/>
            <a:stretch>
              <a:fillRect/>
            </a:stretch>
          </a:blipFill>
        </p:spPr>
        <p:txBody>
          <a:bodyPr/>
          <a:lstStyle/>
          <a:p>
            <a:endParaRPr lang="pt-BR"/>
          </a:p>
        </p:txBody>
      </p:sp>
      <p:sp>
        <p:nvSpPr>
          <p:cNvPr id="20" name="Freeform 20"/>
          <p:cNvSpPr/>
          <p:nvPr/>
        </p:nvSpPr>
        <p:spPr>
          <a:xfrm>
            <a:off x="5853606" y="8462787"/>
            <a:ext cx="1757509" cy="1757509"/>
          </a:xfrm>
          <a:custGeom>
            <a:avLst/>
            <a:gdLst/>
            <a:ahLst/>
            <a:cxnLst/>
            <a:rect l="l" t="t" r="r" b="b"/>
            <a:pathLst>
              <a:path w="1757509" h="1757509">
                <a:moveTo>
                  <a:pt x="0" y="0"/>
                </a:moveTo>
                <a:lnTo>
                  <a:pt x="1757509" y="0"/>
                </a:lnTo>
                <a:lnTo>
                  <a:pt x="1757509" y="1757509"/>
                </a:lnTo>
                <a:lnTo>
                  <a:pt x="0" y="1757509"/>
                </a:lnTo>
                <a:lnTo>
                  <a:pt x="0" y="0"/>
                </a:lnTo>
                <a:close/>
              </a:path>
            </a:pathLst>
          </a:custGeom>
          <a:blipFill>
            <a:blip r:embed="rId5"/>
            <a:stretch>
              <a:fillRect/>
            </a:stretch>
          </a:blipFill>
        </p:spPr>
        <p:txBody>
          <a:bodyPr/>
          <a:lstStyle/>
          <a:p>
            <a:endParaRPr lang="pt-BR"/>
          </a:p>
        </p:txBody>
      </p:sp>
      <p:sp>
        <p:nvSpPr>
          <p:cNvPr id="21" name="Freeform 21"/>
          <p:cNvSpPr/>
          <p:nvPr/>
        </p:nvSpPr>
        <p:spPr>
          <a:xfrm>
            <a:off x="4993645" y="8777888"/>
            <a:ext cx="1079036" cy="913584"/>
          </a:xfrm>
          <a:custGeom>
            <a:avLst/>
            <a:gdLst/>
            <a:ahLst/>
            <a:cxnLst/>
            <a:rect l="l" t="t" r="r" b="b"/>
            <a:pathLst>
              <a:path w="1079036" h="913584">
                <a:moveTo>
                  <a:pt x="0" y="0"/>
                </a:moveTo>
                <a:lnTo>
                  <a:pt x="1079036" y="0"/>
                </a:lnTo>
                <a:lnTo>
                  <a:pt x="1079036" y="913583"/>
                </a:lnTo>
                <a:lnTo>
                  <a:pt x="0" y="913583"/>
                </a:lnTo>
                <a:lnTo>
                  <a:pt x="0" y="0"/>
                </a:lnTo>
                <a:close/>
              </a:path>
            </a:pathLst>
          </a:custGeom>
          <a:blipFill>
            <a:blip r:embed="rId6"/>
            <a:stretch>
              <a:fillRect/>
            </a:stretch>
          </a:blipFill>
        </p:spPr>
        <p:txBody>
          <a:bodyPr/>
          <a:lstStyle/>
          <a:p>
            <a:endParaRPr lang="pt-BR"/>
          </a:p>
        </p:txBody>
      </p:sp>
      <p:sp>
        <p:nvSpPr>
          <p:cNvPr id="22" name="Freeform 22"/>
          <p:cNvSpPr/>
          <p:nvPr/>
        </p:nvSpPr>
        <p:spPr>
          <a:xfrm>
            <a:off x="7420615" y="8966011"/>
            <a:ext cx="1571156" cy="734985"/>
          </a:xfrm>
          <a:custGeom>
            <a:avLst/>
            <a:gdLst/>
            <a:ahLst/>
            <a:cxnLst/>
            <a:rect l="l" t="t" r="r" b="b"/>
            <a:pathLst>
              <a:path w="1571156" h="734985">
                <a:moveTo>
                  <a:pt x="0" y="0"/>
                </a:moveTo>
                <a:lnTo>
                  <a:pt x="1571156" y="0"/>
                </a:lnTo>
                <a:lnTo>
                  <a:pt x="1571156" y="734985"/>
                </a:lnTo>
                <a:lnTo>
                  <a:pt x="0" y="734985"/>
                </a:lnTo>
                <a:lnTo>
                  <a:pt x="0" y="0"/>
                </a:lnTo>
                <a:close/>
              </a:path>
            </a:pathLst>
          </a:custGeom>
          <a:blipFill>
            <a:blip r:embed="rId7"/>
            <a:stretch>
              <a:fillRect/>
            </a:stretch>
          </a:blipFill>
        </p:spPr>
        <p:txBody>
          <a:bodyPr/>
          <a:lstStyle/>
          <a:p>
            <a:endParaRPr lang="pt-BR"/>
          </a:p>
        </p:txBody>
      </p:sp>
      <p:sp>
        <p:nvSpPr>
          <p:cNvPr id="23" name="TextBox 23"/>
          <p:cNvSpPr txBox="1"/>
          <p:nvPr/>
        </p:nvSpPr>
        <p:spPr>
          <a:xfrm>
            <a:off x="5190911" y="8218746"/>
            <a:ext cx="2806130" cy="338136"/>
          </a:xfrm>
          <a:prstGeom prst="rect">
            <a:avLst/>
          </a:prstGeom>
        </p:spPr>
        <p:txBody>
          <a:bodyPr lIns="0" tIns="0" rIns="0" bIns="0" rtlCol="0" anchor="t">
            <a:spAutoFit/>
          </a:bodyPr>
          <a:lstStyle/>
          <a:p>
            <a:pPr algn="ctr">
              <a:lnSpc>
                <a:spcPts val="2887"/>
              </a:lnSpc>
            </a:pPr>
            <a:r>
              <a:rPr lang="en-US" sz="2062" b="1">
                <a:solidFill>
                  <a:srgbClr val="FFFFFF"/>
                </a:solidFill>
                <a:latin typeface="Open Sans Bold"/>
                <a:ea typeface="Open Sans Bold"/>
                <a:cs typeface="Open Sans Bold"/>
                <a:sym typeface="Open Sans Bold"/>
              </a:rPr>
              <a:t>Apoiadores:</a:t>
            </a:r>
          </a:p>
        </p:txBody>
      </p:sp>
      <p:sp>
        <p:nvSpPr>
          <p:cNvPr id="24" name="Freeform 24"/>
          <p:cNvSpPr/>
          <p:nvPr/>
        </p:nvSpPr>
        <p:spPr>
          <a:xfrm>
            <a:off x="9553746" y="8943516"/>
            <a:ext cx="3351555" cy="742616"/>
          </a:xfrm>
          <a:custGeom>
            <a:avLst/>
            <a:gdLst/>
            <a:ahLst/>
            <a:cxnLst/>
            <a:rect l="l" t="t" r="r" b="b"/>
            <a:pathLst>
              <a:path w="3351555" h="742616">
                <a:moveTo>
                  <a:pt x="0" y="0"/>
                </a:moveTo>
                <a:lnTo>
                  <a:pt x="3351555" y="0"/>
                </a:lnTo>
                <a:lnTo>
                  <a:pt x="3351555" y="742616"/>
                </a:lnTo>
                <a:lnTo>
                  <a:pt x="0" y="742616"/>
                </a:lnTo>
                <a:lnTo>
                  <a:pt x="0" y="0"/>
                </a:lnTo>
                <a:close/>
              </a:path>
            </a:pathLst>
          </a:custGeom>
          <a:blipFill>
            <a:blip r:embed="rId8"/>
            <a:stretch>
              <a:fillRect l="-14161" t="-338701" r="-6743" b="-81379"/>
            </a:stretch>
          </a:blipFill>
        </p:spPr>
        <p:txBody>
          <a:bodyPr/>
          <a:lstStyle/>
          <a:p>
            <a:endParaRPr lang="pt-BR"/>
          </a:p>
        </p:txBody>
      </p:sp>
      <p:sp>
        <p:nvSpPr>
          <p:cNvPr id="25" name="TextBox 25"/>
          <p:cNvSpPr txBox="1"/>
          <p:nvPr/>
        </p:nvSpPr>
        <p:spPr>
          <a:xfrm>
            <a:off x="10261699" y="8287350"/>
            <a:ext cx="1407222" cy="356235"/>
          </a:xfrm>
          <a:prstGeom prst="rect">
            <a:avLst/>
          </a:prstGeom>
        </p:spPr>
        <p:txBody>
          <a:bodyPr lIns="0" tIns="0" rIns="0" bIns="0" rtlCol="0" anchor="t">
            <a:spAutoFit/>
          </a:bodyPr>
          <a:lstStyle/>
          <a:p>
            <a:pPr algn="ctr">
              <a:lnSpc>
                <a:spcPts val="2939"/>
              </a:lnSpc>
            </a:pPr>
            <a:r>
              <a:rPr lang="en-US" sz="2099" b="1">
                <a:solidFill>
                  <a:srgbClr val="FFFFFF"/>
                </a:solidFill>
                <a:latin typeface="Open Sans Bold"/>
                <a:ea typeface="Open Sans Bold"/>
                <a:cs typeface="Open Sans Bold"/>
                <a:sym typeface="Open Sans Bold"/>
              </a:rPr>
              <a:t>Parceiro:</a:t>
            </a:r>
          </a:p>
        </p:txBody>
      </p:sp>
      <p:sp>
        <p:nvSpPr>
          <p:cNvPr id="26" name="Freeform 26"/>
          <p:cNvSpPr/>
          <p:nvPr/>
        </p:nvSpPr>
        <p:spPr>
          <a:xfrm>
            <a:off x="13117156" y="9062644"/>
            <a:ext cx="2107106" cy="623487"/>
          </a:xfrm>
          <a:custGeom>
            <a:avLst/>
            <a:gdLst/>
            <a:ahLst/>
            <a:cxnLst/>
            <a:rect l="l" t="t" r="r" b="b"/>
            <a:pathLst>
              <a:path w="2107106" h="623487">
                <a:moveTo>
                  <a:pt x="0" y="0"/>
                </a:moveTo>
                <a:lnTo>
                  <a:pt x="2107107" y="0"/>
                </a:lnTo>
                <a:lnTo>
                  <a:pt x="2107107" y="623488"/>
                </a:lnTo>
                <a:lnTo>
                  <a:pt x="0" y="623488"/>
                </a:lnTo>
                <a:lnTo>
                  <a:pt x="0" y="0"/>
                </a:lnTo>
                <a:close/>
              </a:path>
            </a:pathLst>
          </a:custGeom>
          <a:blipFill>
            <a:blip r:embed="rId9"/>
            <a:stretch>
              <a:fillRect t="-112299" b="-125655"/>
            </a:stretch>
          </a:blipFill>
        </p:spPr>
        <p:txBody>
          <a:bodyPr/>
          <a:lstStyle/>
          <a:p>
            <a:endParaRPr lang="pt-BR"/>
          </a:p>
        </p:txBody>
      </p:sp>
      <p:sp>
        <p:nvSpPr>
          <p:cNvPr id="27" name="TextBox 27"/>
          <p:cNvSpPr txBox="1"/>
          <p:nvPr/>
        </p:nvSpPr>
        <p:spPr>
          <a:xfrm>
            <a:off x="13614571" y="8344952"/>
            <a:ext cx="1112276" cy="356235"/>
          </a:xfrm>
          <a:prstGeom prst="rect">
            <a:avLst/>
          </a:prstGeom>
        </p:spPr>
        <p:txBody>
          <a:bodyPr lIns="0" tIns="0" rIns="0" bIns="0" rtlCol="0" anchor="t">
            <a:spAutoFit/>
          </a:bodyPr>
          <a:lstStyle/>
          <a:p>
            <a:pPr algn="ctr">
              <a:lnSpc>
                <a:spcPts val="2940"/>
              </a:lnSpc>
            </a:pPr>
            <a:r>
              <a:rPr lang="en-US" sz="2100" b="1">
                <a:solidFill>
                  <a:srgbClr val="FFFFFF"/>
                </a:solidFill>
                <a:latin typeface="Open Sans Bold"/>
                <a:ea typeface="Open Sans Bold"/>
                <a:cs typeface="Open Sans Bold"/>
                <a:sym typeface="Open Sans Bold"/>
              </a:rPr>
              <a:t>Gestão:</a:t>
            </a:r>
          </a:p>
        </p:txBody>
      </p:sp>
      <p:sp>
        <p:nvSpPr>
          <p:cNvPr id="28" name="Freeform 28"/>
          <p:cNvSpPr/>
          <p:nvPr/>
        </p:nvSpPr>
        <p:spPr>
          <a:xfrm>
            <a:off x="15352973" y="9071979"/>
            <a:ext cx="2539733" cy="781456"/>
          </a:xfrm>
          <a:custGeom>
            <a:avLst/>
            <a:gdLst/>
            <a:ahLst/>
            <a:cxnLst/>
            <a:rect l="l" t="t" r="r" b="b"/>
            <a:pathLst>
              <a:path w="2539733" h="781456">
                <a:moveTo>
                  <a:pt x="0" y="0"/>
                </a:moveTo>
                <a:lnTo>
                  <a:pt x="2539733" y="0"/>
                </a:lnTo>
                <a:lnTo>
                  <a:pt x="2539733" y="781457"/>
                </a:lnTo>
                <a:lnTo>
                  <a:pt x="0" y="781457"/>
                </a:lnTo>
                <a:lnTo>
                  <a:pt x="0" y="0"/>
                </a:lnTo>
                <a:close/>
              </a:path>
            </a:pathLst>
          </a:custGeom>
          <a:blipFill>
            <a:blip r:embed="rId10"/>
            <a:stretch>
              <a:fillRect/>
            </a:stretch>
          </a:blipFill>
        </p:spPr>
        <p:txBody>
          <a:bodyPr/>
          <a:lstStyle/>
          <a:p>
            <a:endParaRPr lang="pt-BR"/>
          </a:p>
        </p:txBody>
      </p:sp>
      <p:sp>
        <p:nvSpPr>
          <p:cNvPr id="29" name="TextBox 29"/>
          <p:cNvSpPr txBox="1"/>
          <p:nvPr/>
        </p:nvSpPr>
        <p:spPr>
          <a:xfrm>
            <a:off x="15678053" y="8344952"/>
            <a:ext cx="2071778" cy="355387"/>
          </a:xfrm>
          <a:prstGeom prst="rect">
            <a:avLst/>
          </a:prstGeom>
        </p:spPr>
        <p:txBody>
          <a:bodyPr lIns="0" tIns="0" rIns="0" bIns="0" rtlCol="0" anchor="t">
            <a:spAutoFit/>
          </a:bodyPr>
          <a:lstStyle/>
          <a:p>
            <a:pPr algn="ctr">
              <a:lnSpc>
                <a:spcPts val="2986"/>
              </a:lnSpc>
            </a:pPr>
            <a:r>
              <a:rPr lang="en-US" sz="2133" b="1">
                <a:solidFill>
                  <a:srgbClr val="FFFFFF"/>
                </a:solidFill>
                <a:latin typeface="Open Sans Bold"/>
                <a:ea typeface="Open Sans Bold"/>
                <a:cs typeface="Open Sans Bold"/>
                <a:sym typeface="Open Sans Bold"/>
              </a:rPr>
              <a:t>Realização: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50000">
              <a:srgbClr val="FFFFFF">
                <a:alpha val="19000"/>
              </a:srgbClr>
            </a:gs>
            <a:gs pos="100000">
              <a:srgbClr val="9384F2">
                <a:alpha val="50000"/>
              </a:srgbClr>
            </a:gs>
          </a:gsLst>
          <a:lin ang="5400000"/>
        </a:gradFill>
        <a:effectLst/>
      </p:bgPr>
    </p:bg>
    <p:spTree>
      <p:nvGrpSpPr>
        <p:cNvPr id="1" name=""/>
        <p:cNvGrpSpPr/>
        <p:nvPr/>
      </p:nvGrpSpPr>
      <p:grpSpPr>
        <a:xfrm>
          <a:off x="0" y="0"/>
          <a:ext cx="0" cy="0"/>
          <a:chOff x="0" y="0"/>
          <a:chExt cx="0" cy="0"/>
        </a:xfrm>
      </p:grpSpPr>
      <p:grpSp>
        <p:nvGrpSpPr>
          <p:cNvPr id="2" name="Group 2"/>
          <p:cNvGrpSpPr/>
          <p:nvPr/>
        </p:nvGrpSpPr>
        <p:grpSpPr>
          <a:xfrm>
            <a:off x="14800767" y="266763"/>
            <a:ext cx="2669928" cy="1336937"/>
            <a:chOff x="0" y="-190500"/>
            <a:chExt cx="3559904" cy="1782582"/>
          </a:xfrm>
        </p:grpSpPr>
        <p:sp>
          <p:nvSpPr>
            <p:cNvPr id="3" name="AutoShape 3"/>
            <p:cNvSpPr/>
            <p:nvPr/>
          </p:nvSpPr>
          <p:spPr>
            <a:xfrm flipV="1">
              <a:off x="0" y="1236717"/>
              <a:ext cx="3559904" cy="0"/>
            </a:xfrm>
            <a:prstGeom prst="line">
              <a:avLst/>
            </a:prstGeom>
            <a:ln w="28568" cap="flat">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4" name="TextBox 4"/>
            <p:cNvSpPr txBox="1"/>
            <p:nvPr/>
          </p:nvSpPr>
          <p:spPr>
            <a:xfrm>
              <a:off x="1101189" y="1230786"/>
              <a:ext cx="1719655" cy="361296"/>
            </a:xfrm>
            <a:prstGeom prst="rect">
              <a:avLst/>
            </a:prstGeom>
          </p:spPr>
          <p:txBody>
            <a:bodyPr wrap="square" lIns="0" tIns="0" rIns="0" bIns="0" rtlCol="0" anchor="t">
              <a:spAutoFit/>
            </a:bodyPr>
            <a:lstStyle/>
            <a:p>
              <a:pPr algn="l">
                <a:lnSpc>
                  <a:spcPts val="2226"/>
                </a:lnSpc>
              </a:pPr>
              <a:r>
                <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rPr>
                <a:t>20ª </a:t>
              </a:r>
              <a:r>
                <a:rPr lang="en-US" sz="1590" dirty="0" err="1">
                  <a:gradFill>
                    <a:gsLst>
                      <a:gs pos="0">
                        <a:srgbClr val="5170FF">
                          <a:alpha val="100000"/>
                        </a:srgbClr>
                      </a:gs>
                      <a:gs pos="100000">
                        <a:srgbClr val="FF66C4">
                          <a:alpha val="100000"/>
                        </a:srgbClr>
                      </a:gs>
                    </a:gsLst>
                    <a:lin ang="0"/>
                  </a:gradFill>
                  <a:latin typeface="Chunk Five"/>
                  <a:ea typeface="Chunk Five"/>
                  <a:cs typeface="Chunk Five"/>
                  <a:sym typeface="Chunk Five"/>
                </a:rPr>
                <a:t>edição</a:t>
              </a:r>
              <a:endPar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endParaRPr>
            </a:p>
          </p:txBody>
        </p:sp>
        <p:sp>
          <p:nvSpPr>
            <p:cNvPr id="5" name="TextBox 5"/>
            <p:cNvSpPr txBox="1"/>
            <p:nvPr/>
          </p:nvSpPr>
          <p:spPr>
            <a:xfrm>
              <a:off x="99722" y="-190500"/>
              <a:ext cx="3246311" cy="1178705"/>
            </a:xfrm>
            <a:prstGeom prst="rect">
              <a:avLst/>
            </a:prstGeom>
          </p:spPr>
          <p:txBody>
            <a:bodyPr lIns="0" tIns="0" rIns="0" bIns="0" rtlCol="0" anchor="t">
              <a:spAutoFit/>
            </a:bodyPr>
            <a:lstStyle/>
            <a:p>
              <a:pPr algn="l">
                <a:lnSpc>
                  <a:spcPts val="6815"/>
                </a:lnSpc>
              </a:pPr>
              <a:r>
                <a:rPr lang="en-US" sz="4868">
                  <a:gradFill>
                    <a:gsLst>
                      <a:gs pos="0">
                        <a:srgbClr val="5170FF">
                          <a:alpha val="100000"/>
                        </a:srgbClr>
                      </a:gs>
                      <a:gs pos="100000">
                        <a:srgbClr val="FF66C4">
                          <a:alpha val="100000"/>
                        </a:srgbClr>
                      </a:gs>
                    </a:gsLst>
                    <a:lin ang="0"/>
                  </a:gradFill>
                  <a:latin typeface="Chunk Five"/>
                  <a:ea typeface="Chunk Five"/>
                  <a:cs typeface="Chunk Five"/>
                  <a:sym typeface="Chunk Five"/>
                </a:rPr>
                <a:t>Jornada</a:t>
              </a:r>
            </a:p>
          </p:txBody>
        </p:sp>
        <p:sp>
          <p:nvSpPr>
            <p:cNvPr id="6" name="TextBox 6"/>
            <p:cNvSpPr txBox="1"/>
            <p:nvPr/>
          </p:nvSpPr>
          <p:spPr>
            <a:xfrm>
              <a:off x="411512" y="723227"/>
              <a:ext cx="2797966" cy="344619"/>
            </a:xfrm>
            <a:prstGeom prst="rect">
              <a:avLst/>
            </a:prstGeom>
          </p:spPr>
          <p:txBody>
            <a:bodyPr lIns="0" tIns="0" rIns="0" bIns="0" rtlCol="0" anchor="t">
              <a:spAutoFit/>
            </a:bodyPr>
            <a:lstStyle/>
            <a:p>
              <a:pPr algn="l">
                <a:lnSpc>
                  <a:spcPts val="1676"/>
                </a:lnSpc>
              </a:pPr>
              <a:r>
                <a:rPr lang="en-US" sz="1745">
                  <a:gradFill>
                    <a:gsLst>
                      <a:gs pos="0">
                        <a:srgbClr val="5170FF">
                          <a:alpha val="100000"/>
                        </a:srgbClr>
                      </a:gs>
                      <a:gs pos="100000">
                        <a:srgbClr val="FF66C4">
                          <a:alpha val="100000"/>
                        </a:srgbClr>
                      </a:gs>
                    </a:gsLst>
                    <a:lin ang="0"/>
                  </a:gradFill>
                  <a:latin typeface="Chunk Five"/>
                  <a:ea typeface="Chunk Five"/>
                  <a:cs typeface="Chunk Five"/>
                  <a:sym typeface="Chunk Five"/>
                </a:rPr>
                <a:t>Sul-Rio-Grandense</a:t>
              </a:r>
            </a:p>
          </p:txBody>
        </p:sp>
        <p:sp>
          <p:nvSpPr>
            <p:cNvPr id="7" name="TextBox 7"/>
            <p:cNvSpPr txBox="1"/>
            <p:nvPr/>
          </p:nvSpPr>
          <p:spPr>
            <a:xfrm>
              <a:off x="13847" y="965507"/>
              <a:ext cx="3546057" cy="256078"/>
            </a:xfrm>
            <a:prstGeom prst="rect">
              <a:avLst/>
            </a:prstGeom>
          </p:spPr>
          <p:txBody>
            <a:bodyPr lIns="0" tIns="0" rIns="0" bIns="0" rtlCol="0" anchor="t">
              <a:spAutoFit/>
            </a:bodyPr>
            <a:lstStyle/>
            <a:p>
              <a:pPr algn="l">
                <a:lnSpc>
                  <a:spcPts val="1223"/>
                </a:lnSpc>
              </a:pPr>
              <a:r>
                <a:rPr lang="en-US" sz="1274">
                  <a:gradFill>
                    <a:gsLst>
                      <a:gs pos="0">
                        <a:srgbClr val="5170FF">
                          <a:alpha val="100000"/>
                        </a:srgbClr>
                      </a:gs>
                      <a:gs pos="100000">
                        <a:srgbClr val="FF66C4">
                          <a:alpha val="100000"/>
                        </a:srgbClr>
                      </a:gs>
                    </a:gsLst>
                    <a:lin ang="0"/>
                  </a:gradFill>
                  <a:latin typeface="Chunk Five"/>
                  <a:ea typeface="Chunk Five"/>
                  <a:cs typeface="Chunk Five"/>
                  <a:sym typeface="Chunk Five"/>
                </a:rPr>
                <a:t>Biblioteconomia &amp; Documentação </a:t>
              </a:r>
            </a:p>
          </p:txBody>
        </p:sp>
        <p:sp>
          <p:nvSpPr>
            <p:cNvPr id="8" name="TextBox 8"/>
            <p:cNvSpPr txBox="1"/>
            <p:nvPr/>
          </p:nvSpPr>
          <p:spPr>
            <a:xfrm>
              <a:off x="3209478" y="792144"/>
              <a:ext cx="322486" cy="255762"/>
            </a:xfrm>
            <a:prstGeom prst="rect">
              <a:avLst/>
            </a:prstGeom>
          </p:spPr>
          <p:txBody>
            <a:bodyPr lIns="0" tIns="0" rIns="0" bIns="0" rtlCol="0" anchor="t">
              <a:spAutoFit/>
            </a:bodyPr>
            <a:lstStyle/>
            <a:p>
              <a:pPr algn="ctr">
                <a:lnSpc>
                  <a:spcPts val="1223"/>
                </a:lnSpc>
              </a:pPr>
              <a:r>
                <a:rPr lang="en-US" sz="1274">
                  <a:solidFill>
                    <a:srgbClr val="FF66C4"/>
                  </a:solidFill>
                  <a:latin typeface="Chunk Five"/>
                  <a:ea typeface="Chunk Five"/>
                  <a:cs typeface="Chunk Five"/>
                  <a:sym typeface="Chunk Five"/>
                </a:rPr>
                <a:t>de</a:t>
              </a:r>
            </a:p>
          </p:txBody>
        </p:sp>
      </p:grpSp>
      <p:sp>
        <p:nvSpPr>
          <p:cNvPr id="9" name="TextBox 9"/>
          <p:cNvSpPr txBox="1"/>
          <p:nvPr/>
        </p:nvSpPr>
        <p:spPr>
          <a:xfrm>
            <a:off x="795342" y="933450"/>
            <a:ext cx="16791983" cy="698500"/>
          </a:xfrm>
          <a:prstGeom prst="rect">
            <a:avLst/>
          </a:prstGeom>
        </p:spPr>
        <p:txBody>
          <a:bodyPr lIns="0" tIns="0" rIns="0" bIns="0" rtlCol="0" anchor="t">
            <a:spAutoFit/>
          </a:bodyPr>
          <a:lstStyle/>
          <a:p>
            <a:pPr algn="l">
              <a:lnSpc>
                <a:spcPts val="5599"/>
              </a:lnSpc>
              <a:spcBef>
                <a:spcPct val="0"/>
              </a:spcBef>
            </a:pPr>
            <a:r>
              <a:rPr lang="en-US" sz="3999" b="1">
                <a:solidFill>
                  <a:srgbClr val="000000"/>
                </a:solidFill>
                <a:latin typeface="Times New Roman Bold"/>
                <a:ea typeface="Times New Roman Bold"/>
                <a:cs typeface="Times New Roman Bold"/>
                <a:sym typeface="Times New Roman Bold"/>
              </a:rPr>
              <a:t>Introdução</a:t>
            </a:r>
          </a:p>
        </p:txBody>
      </p:sp>
      <p:sp>
        <p:nvSpPr>
          <p:cNvPr id="10" name="AutoShape 10"/>
          <p:cNvSpPr/>
          <p:nvPr/>
        </p:nvSpPr>
        <p:spPr>
          <a:xfrm>
            <a:off x="795342" y="1856016"/>
            <a:ext cx="16697316" cy="0"/>
          </a:xfrm>
          <a:prstGeom prst="line">
            <a:avLst/>
          </a:prstGeom>
          <a:ln w="38100" cap="rnd">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1" name="TextBox 11"/>
          <p:cNvSpPr txBox="1"/>
          <p:nvPr/>
        </p:nvSpPr>
        <p:spPr>
          <a:xfrm>
            <a:off x="817305" y="2216150"/>
            <a:ext cx="16653391" cy="6137275"/>
          </a:xfrm>
          <a:prstGeom prst="rect">
            <a:avLst/>
          </a:prstGeom>
        </p:spPr>
        <p:txBody>
          <a:bodyPr lIns="0" tIns="0" rIns="0" bIns="0" rtlCol="0" anchor="t">
            <a:spAutoFit/>
          </a:bodyPr>
          <a:lstStyle/>
          <a:p>
            <a:pPr algn="just">
              <a:lnSpc>
                <a:spcPts val="3500"/>
              </a:lnSpc>
            </a:pPr>
            <a:r>
              <a:rPr lang="en-US" sz="2500">
                <a:solidFill>
                  <a:srgbClr val="000000"/>
                </a:solidFill>
                <a:latin typeface="Times New Roman"/>
                <a:ea typeface="Times New Roman"/>
                <a:cs typeface="Times New Roman"/>
                <a:sym typeface="Times New Roman"/>
              </a:rPr>
              <a:t>Corpo do texto Times regular tamanho 25. podendo ser reduzido para até 20pt caso a quantidade de texto ultrapasse o espaço delimitado.</a:t>
            </a:r>
          </a:p>
          <a:p>
            <a:pPr algn="just">
              <a:lnSpc>
                <a:spcPts val="3500"/>
              </a:lnSpc>
              <a:spcBef>
                <a:spcPct val="0"/>
              </a:spcBef>
            </a:pPr>
            <a:r>
              <a:rPr lang="en-US" sz="2500">
                <a:solidFill>
                  <a:srgbClr val="000000"/>
                </a:solidFill>
                <a:latin typeface="Times New Roman"/>
                <a:ea typeface="Times New Roman"/>
                <a:cs typeface="Times New Roman"/>
                <a:sym typeface="Times New Roman"/>
              </a:rPr>
              <a:t>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 introdução.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50000">
              <a:srgbClr val="FFFFFF">
                <a:alpha val="19000"/>
              </a:srgbClr>
            </a:gs>
            <a:gs pos="100000">
              <a:srgbClr val="9384F2">
                <a:alpha val="50000"/>
              </a:srgbClr>
            </a:gs>
          </a:gsLst>
          <a:lin ang="5400000"/>
        </a:gradFill>
        <a:effectLst/>
      </p:bgPr>
    </p:bg>
    <p:spTree>
      <p:nvGrpSpPr>
        <p:cNvPr id="1" name=""/>
        <p:cNvGrpSpPr/>
        <p:nvPr/>
      </p:nvGrpSpPr>
      <p:grpSpPr>
        <a:xfrm>
          <a:off x="0" y="0"/>
          <a:ext cx="0" cy="0"/>
          <a:chOff x="0" y="0"/>
          <a:chExt cx="0" cy="0"/>
        </a:xfrm>
      </p:grpSpPr>
      <p:sp>
        <p:nvSpPr>
          <p:cNvPr id="9" name="TextBox 9"/>
          <p:cNvSpPr txBox="1"/>
          <p:nvPr/>
        </p:nvSpPr>
        <p:spPr>
          <a:xfrm>
            <a:off x="748008" y="933450"/>
            <a:ext cx="16791983" cy="698500"/>
          </a:xfrm>
          <a:prstGeom prst="rect">
            <a:avLst/>
          </a:prstGeom>
        </p:spPr>
        <p:txBody>
          <a:bodyPr lIns="0" tIns="0" rIns="0" bIns="0" rtlCol="0" anchor="t">
            <a:spAutoFit/>
          </a:bodyPr>
          <a:lstStyle/>
          <a:p>
            <a:pPr algn="l">
              <a:lnSpc>
                <a:spcPts val="5599"/>
              </a:lnSpc>
              <a:spcBef>
                <a:spcPct val="0"/>
              </a:spcBef>
            </a:pPr>
            <a:r>
              <a:rPr lang="en-US" sz="3999" b="1">
                <a:solidFill>
                  <a:srgbClr val="000000"/>
                </a:solidFill>
                <a:latin typeface="Times New Roman Bold"/>
                <a:ea typeface="Times New Roman Bold"/>
                <a:cs typeface="Times New Roman Bold"/>
                <a:sym typeface="Times New Roman Bold"/>
              </a:rPr>
              <a:t>Metodologia</a:t>
            </a:r>
          </a:p>
        </p:txBody>
      </p:sp>
      <p:sp>
        <p:nvSpPr>
          <p:cNvPr id="10" name="AutoShape 10"/>
          <p:cNvSpPr/>
          <p:nvPr/>
        </p:nvSpPr>
        <p:spPr>
          <a:xfrm>
            <a:off x="795342" y="1856016"/>
            <a:ext cx="16697316" cy="0"/>
          </a:xfrm>
          <a:prstGeom prst="line">
            <a:avLst/>
          </a:prstGeom>
          <a:ln w="38100" cap="rnd">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1" name="TextBox 11"/>
          <p:cNvSpPr txBox="1"/>
          <p:nvPr/>
        </p:nvSpPr>
        <p:spPr>
          <a:xfrm>
            <a:off x="817305" y="2216150"/>
            <a:ext cx="16653391" cy="7451725"/>
          </a:xfrm>
          <a:prstGeom prst="rect">
            <a:avLst/>
          </a:prstGeom>
        </p:spPr>
        <p:txBody>
          <a:bodyPr lIns="0" tIns="0" rIns="0" bIns="0" rtlCol="0" anchor="t">
            <a:spAutoFit/>
          </a:bodyPr>
          <a:lstStyle/>
          <a:p>
            <a:pPr algn="just">
              <a:lnSpc>
                <a:spcPts val="3500"/>
              </a:lnSpc>
            </a:pPr>
            <a:r>
              <a:rPr lang="en-US" sz="2500">
                <a:solidFill>
                  <a:srgbClr val="000000"/>
                </a:solidFill>
                <a:latin typeface="Times New Roman"/>
                <a:ea typeface="Times New Roman"/>
                <a:cs typeface="Times New Roman"/>
                <a:sym typeface="Times New Roman"/>
              </a:rPr>
              <a:t>Corpo do texto Times regular tamanho 25. podendo ser reduzido para até 20pt caso a quantidade de texto ultrapasse o espaço delimitado.</a:t>
            </a:r>
          </a:p>
          <a:p>
            <a:pPr algn="just">
              <a:lnSpc>
                <a:spcPts val="3500"/>
              </a:lnSpc>
              <a:spcBef>
                <a:spcPct val="0"/>
              </a:spcBef>
            </a:pPr>
            <a:r>
              <a:rPr lang="en-US" sz="2500">
                <a:solidFill>
                  <a:srgbClr val="000000"/>
                </a:solidFill>
                <a:latin typeface="Times New Roman"/>
                <a:ea typeface="Times New Roman"/>
                <a:cs typeface="Times New Roman"/>
                <a:sym typeface="Times New Roman"/>
              </a:rPr>
              <a:t>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metodologia. </a:t>
            </a:r>
          </a:p>
        </p:txBody>
      </p:sp>
      <p:grpSp>
        <p:nvGrpSpPr>
          <p:cNvPr id="12" name="Group 2">
            <a:extLst>
              <a:ext uri="{FF2B5EF4-FFF2-40B4-BE49-F238E27FC236}">
                <a16:creationId xmlns:a16="http://schemas.microsoft.com/office/drawing/2014/main" id="{F7413EFC-BE4D-D97C-3BB9-540B9752053B}"/>
              </a:ext>
            </a:extLst>
          </p:cNvPr>
          <p:cNvGrpSpPr/>
          <p:nvPr/>
        </p:nvGrpSpPr>
        <p:grpSpPr>
          <a:xfrm>
            <a:off x="14800767" y="266763"/>
            <a:ext cx="2669928" cy="1336937"/>
            <a:chOff x="0" y="-190500"/>
            <a:chExt cx="3559904" cy="1782582"/>
          </a:xfrm>
        </p:grpSpPr>
        <p:sp>
          <p:nvSpPr>
            <p:cNvPr id="13" name="AutoShape 3">
              <a:extLst>
                <a:ext uri="{FF2B5EF4-FFF2-40B4-BE49-F238E27FC236}">
                  <a16:creationId xmlns:a16="http://schemas.microsoft.com/office/drawing/2014/main" id="{52B69F3D-91FD-F7DC-B559-D4E3DF91090E}"/>
                </a:ext>
              </a:extLst>
            </p:cNvPr>
            <p:cNvSpPr/>
            <p:nvPr/>
          </p:nvSpPr>
          <p:spPr>
            <a:xfrm flipV="1">
              <a:off x="0" y="1236717"/>
              <a:ext cx="3559904" cy="0"/>
            </a:xfrm>
            <a:prstGeom prst="line">
              <a:avLst/>
            </a:prstGeom>
            <a:ln w="28568" cap="flat">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4" name="TextBox 4">
              <a:extLst>
                <a:ext uri="{FF2B5EF4-FFF2-40B4-BE49-F238E27FC236}">
                  <a16:creationId xmlns:a16="http://schemas.microsoft.com/office/drawing/2014/main" id="{1685436F-70E4-9E23-E70E-D35A4B81387E}"/>
                </a:ext>
              </a:extLst>
            </p:cNvPr>
            <p:cNvSpPr txBox="1"/>
            <p:nvPr/>
          </p:nvSpPr>
          <p:spPr>
            <a:xfrm>
              <a:off x="1101189" y="1230786"/>
              <a:ext cx="1719655" cy="361296"/>
            </a:xfrm>
            <a:prstGeom prst="rect">
              <a:avLst/>
            </a:prstGeom>
          </p:spPr>
          <p:txBody>
            <a:bodyPr wrap="square" lIns="0" tIns="0" rIns="0" bIns="0" rtlCol="0" anchor="t">
              <a:spAutoFit/>
            </a:bodyPr>
            <a:lstStyle/>
            <a:p>
              <a:pPr algn="l">
                <a:lnSpc>
                  <a:spcPts val="2226"/>
                </a:lnSpc>
              </a:pPr>
              <a:r>
                <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rPr>
                <a:t>20ª </a:t>
              </a:r>
              <a:r>
                <a:rPr lang="en-US" sz="1590" dirty="0" err="1">
                  <a:gradFill>
                    <a:gsLst>
                      <a:gs pos="0">
                        <a:srgbClr val="5170FF">
                          <a:alpha val="100000"/>
                        </a:srgbClr>
                      </a:gs>
                      <a:gs pos="100000">
                        <a:srgbClr val="FF66C4">
                          <a:alpha val="100000"/>
                        </a:srgbClr>
                      </a:gs>
                    </a:gsLst>
                    <a:lin ang="0"/>
                  </a:gradFill>
                  <a:latin typeface="Chunk Five"/>
                  <a:ea typeface="Chunk Five"/>
                  <a:cs typeface="Chunk Five"/>
                  <a:sym typeface="Chunk Five"/>
                </a:rPr>
                <a:t>edição</a:t>
              </a:r>
              <a:endPar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endParaRPr>
            </a:p>
          </p:txBody>
        </p:sp>
        <p:sp>
          <p:nvSpPr>
            <p:cNvPr id="15" name="TextBox 5">
              <a:extLst>
                <a:ext uri="{FF2B5EF4-FFF2-40B4-BE49-F238E27FC236}">
                  <a16:creationId xmlns:a16="http://schemas.microsoft.com/office/drawing/2014/main" id="{E80A4E96-26F9-B6A9-7069-03C19F2F0CD1}"/>
                </a:ext>
              </a:extLst>
            </p:cNvPr>
            <p:cNvSpPr txBox="1"/>
            <p:nvPr/>
          </p:nvSpPr>
          <p:spPr>
            <a:xfrm>
              <a:off x="99722" y="-190500"/>
              <a:ext cx="3246311" cy="1178705"/>
            </a:xfrm>
            <a:prstGeom prst="rect">
              <a:avLst/>
            </a:prstGeom>
          </p:spPr>
          <p:txBody>
            <a:bodyPr lIns="0" tIns="0" rIns="0" bIns="0" rtlCol="0" anchor="t">
              <a:spAutoFit/>
            </a:bodyPr>
            <a:lstStyle/>
            <a:p>
              <a:pPr algn="l">
                <a:lnSpc>
                  <a:spcPts val="6815"/>
                </a:lnSpc>
              </a:pPr>
              <a:r>
                <a:rPr lang="en-US" sz="4868">
                  <a:gradFill>
                    <a:gsLst>
                      <a:gs pos="0">
                        <a:srgbClr val="5170FF">
                          <a:alpha val="100000"/>
                        </a:srgbClr>
                      </a:gs>
                      <a:gs pos="100000">
                        <a:srgbClr val="FF66C4">
                          <a:alpha val="100000"/>
                        </a:srgbClr>
                      </a:gs>
                    </a:gsLst>
                    <a:lin ang="0"/>
                  </a:gradFill>
                  <a:latin typeface="Chunk Five"/>
                  <a:ea typeface="Chunk Five"/>
                  <a:cs typeface="Chunk Five"/>
                  <a:sym typeface="Chunk Five"/>
                </a:rPr>
                <a:t>Jornada</a:t>
              </a:r>
            </a:p>
          </p:txBody>
        </p:sp>
        <p:sp>
          <p:nvSpPr>
            <p:cNvPr id="16" name="TextBox 6">
              <a:extLst>
                <a:ext uri="{FF2B5EF4-FFF2-40B4-BE49-F238E27FC236}">
                  <a16:creationId xmlns:a16="http://schemas.microsoft.com/office/drawing/2014/main" id="{C92CAE8E-A756-4748-8387-3F06583A0878}"/>
                </a:ext>
              </a:extLst>
            </p:cNvPr>
            <p:cNvSpPr txBox="1"/>
            <p:nvPr/>
          </p:nvSpPr>
          <p:spPr>
            <a:xfrm>
              <a:off x="411512" y="723227"/>
              <a:ext cx="2797966" cy="344619"/>
            </a:xfrm>
            <a:prstGeom prst="rect">
              <a:avLst/>
            </a:prstGeom>
          </p:spPr>
          <p:txBody>
            <a:bodyPr lIns="0" tIns="0" rIns="0" bIns="0" rtlCol="0" anchor="t">
              <a:spAutoFit/>
            </a:bodyPr>
            <a:lstStyle/>
            <a:p>
              <a:pPr algn="l">
                <a:lnSpc>
                  <a:spcPts val="1676"/>
                </a:lnSpc>
              </a:pPr>
              <a:r>
                <a:rPr lang="en-US" sz="1745">
                  <a:gradFill>
                    <a:gsLst>
                      <a:gs pos="0">
                        <a:srgbClr val="5170FF">
                          <a:alpha val="100000"/>
                        </a:srgbClr>
                      </a:gs>
                      <a:gs pos="100000">
                        <a:srgbClr val="FF66C4">
                          <a:alpha val="100000"/>
                        </a:srgbClr>
                      </a:gs>
                    </a:gsLst>
                    <a:lin ang="0"/>
                  </a:gradFill>
                  <a:latin typeface="Chunk Five"/>
                  <a:ea typeface="Chunk Five"/>
                  <a:cs typeface="Chunk Five"/>
                  <a:sym typeface="Chunk Five"/>
                </a:rPr>
                <a:t>Sul-Rio-Grandense</a:t>
              </a:r>
            </a:p>
          </p:txBody>
        </p:sp>
        <p:sp>
          <p:nvSpPr>
            <p:cNvPr id="17" name="TextBox 7">
              <a:extLst>
                <a:ext uri="{FF2B5EF4-FFF2-40B4-BE49-F238E27FC236}">
                  <a16:creationId xmlns:a16="http://schemas.microsoft.com/office/drawing/2014/main" id="{F122B0DE-3AC9-23C9-6B0B-D505DACD4C2E}"/>
                </a:ext>
              </a:extLst>
            </p:cNvPr>
            <p:cNvSpPr txBox="1"/>
            <p:nvPr/>
          </p:nvSpPr>
          <p:spPr>
            <a:xfrm>
              <a:off x="13847" y="965507"/>
              <a:ext cx="3546057" cy="256078"/>
            </a:xfrm>
            <a:prstGeom prst="rect">
              <a:avLst/>
            </a:prstGeom>
          </p:spPr>
          <p:txBody>
            <a:bodyPr lIns="0" tIns="0" rIns="0" bIns="0" rtlCol="0" anchor="t">
              <a:spAutoFit/>
            </a:bodyPr>
            <a:lstStyle/>
            <a:p>
              <a:pPr algn="l">
                <a:lnSpc>
                  <a:spcPts val="1223"/>
                </a:lnSpc>
              </a:pPr>
              <a:r>
                <a:rPr lang="en-US" sz="1274">
                  <a:gradFill>
                    <a:gsLst>
                      <a:gs pos="0">
                        <a:srgbClr val="5170FF">
                          <a:alpha val="100000"/>
                        </a:srgbClr>
                      </a:gs>
                      <a:gs pos="100000">
                        <a:srgbClr val="FF66C4">
                          <a:alpha val="100000"/>
                        </a:srgbClr>
                      </a:gs>
                    </a:gsLst>
                    <a:lin ang="0"/>
                  </a:gradFill>
                  <a:latin typeface="Chunk Five"/>
                  <a:ea typeface="Chunk Five"/>
                  <a:cs typeface="Chunk Five"/>
                  <a:sym typeface="Chunk Five"/>
                </a:rPr>
                <a:t>Biblioteconomia &amp; Documentação </a:t>
              </a:r>
            </a:p>
          </p:txBody>
        </p:sp>
        <p:sp>
          <p:nvSpPr>
            <p:cNvPr id="18" name="TextBox 8">
              <a:extLst>
                <a:ext uri="{FF2B5EF4-FFF2-40B4-BE49-F238E27FC236}">
                  <a16:creationId xmlns:a16="http://schemas.microsoft.com/office/drawing/2014/main" id="{9D49C311-092E-AA60-EB78-9271BAD20202}"/>
                </a:ext>
              </a:extLst>
            </p:cNvPr>
            <p:cNvSpPr txBox="1"/>
            <p:nvPr/>
          </p:nvSpPr>
          <p:spPr>
            <a:xfrm>
              <a:off x="3209478" y="792144"/>
              <a:ext cx="322486" cy="255762"/>
            </a:xfrm>
            <a:prstGeom prst="rect">
              <a:avLst/>
            </a:prstGeom>
          </p:spPr>
          <p:txBody>
            <a:bodyPr lIns="0" tIns="0" rIns="0" bIns="0" rtlCol="0" anchor="t">
              <a:spAutoFit/>
            </a:bodyPr>
            <a:lstStyle/>
            <a:p>
              <a:pPr algn="ctr">
                <a:lnSpc>
                  <a:spcPts val="1223"/>
                </a:lnSpc>
              </a:pPr>
              <a:r>
                <a:rPr lang="en-US" sz="1274">
                  <a:solidFill>
                    <a:srgbClr val="FF66C4"/>
                  </a:solidFill>
                  <a:latin typeface="Chunk Five"/>
                  <a:ea typeface="Chunk Five"/>
                  <a:cs typeface="Chunk Five"/>
                  <a:sym typeface="Chunk Five"/>
                </a:rPr>
                <a:t>de</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50000">
              <a:srgbClr val="FFFFFF">
                <a:alpha val="19000"/>
              </a:srgbClr>
            </a:gs>
            <a:gs pos="100000">
              <a:srgbClr val="9384F2">
                <a:alpha val="50000"/>
              </a:srgbClr>
            </a:gs>
          </a:gsLst>
          <a:lin ang="5400000"/>
        </a:gradFill>
        <a:effectLst/>
      </p:bgPr>
    </p:bg>
    <p:spTree>
      <p:nvGrpSpPr>
        <p:cNvPr id="1" name=""/>
        <p:cNvGrpSpPr/>
        <p:nvPr/>
      </p:nvGrpSpPr>
      <p:grpSpPr>
        <a:xfrm>
          <a:off x="0" y="0"/>
          <a:ext cx="0" cy="0"/>
          <a:chOff x="0" y="0"/>
          <a:chExt cx="0" cy="0"/>
        </a:xfrm>
      </p:grpSpPr>
      <p:sp>
        <p:nvSpPr>
          <p:cNvPr id="9" name="TextBox 9"/>
          <p:cNvSpPr txBox="1"/>
          <p:nvPr/>
        </p:nvSpPr>
        <p:spPr>
          <a:xfrm>
            <a:off x="748008" y="933450"/>
            <a:ext cx="16791983" cy="698500"/>
          </a:xfrm>
          <a:prstGeom prst="rect">
            <a:avLst/>
          </a:prstGeom>
        </p:spPr>
        <p:txBody>
          <a:bodyPr lIns="0" tIns="0" rIns="0" bIns="0" rtlCol="0" anchor="t">
            <a:spAutoFit/>
          </a:bodyPr>
          <a:lstStyle/>
          <a:p>
            <a:pPr algn="l">
              <a:lnSpc>
                <a:spcPts val="5599"/>
              </a:lnSpc>
              <a:spcBef>
                <a:spcPct val="0"/>
              </a:spcBef>
            </a:pPr>
            <a:r>
              <a:rPr lang="en-US" sz="3999" b="1">
                <a:solidFill>
                  <a:srgbClr val="000000"/>
                </a:solidFill>
                <a:latin typeface="Times New Roman Bold"/>
                <a:ea typeface="Times New Roman Bold"/>
                <a:cs typeface="Times New Roman Bold"/>
                <a:sym typeface="Times New Roman Bold"/>
              </a:rPr>
              <a:t>Resultados e discussão</a:t>
            </a:r>
          </a:p>
        </p:txBody>
      </p:sp>
      <p:sp>
        <p:nvSpPr>
          <p:cNvPr id="10" name="AutoShape 10"/>
          <p:cNvSpPr/>
          <p:nvPr/>
        </p:nvSpPr>
        <p:spPr>
          <a:xfrm>
            <a:off x="795342" y="1856016"/>
            <a:ext cx="16697316" cy="0"/>
          </a:xfrm>
          <a:prstGeom prst="line">
            <a:avLst/>
          </a:prstGeom>
          <a:ln w="38100" cap="rnd">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1" name="TextBox 11"/>
          <p:cNvSpPr txBox="1"/>
          <p:nvPr/>
        </p:nvSpPr>
        <p:spPr>
          <a:xfrm>
            <a:off x="817305" y="2216150"/>
            <a:ext cx="16653391" cy="7013575"/>
          </a:xfrm>
          <a:prstGeom prst="rect">
            <a:avLst/>
          </a:prstGeom>
        </p:spPr>
        <p:txBody>
          <a:bodyPr lIns="0" tIns="0" rIns="0" bIns="0" rtlCol="0" anchor="t">
            <a:spAutoFit/>
          </a:bodyPr>
          <a:lstStyle/>
          <a:p>
            <a:pPr algn="just">
              <a:lnSpc>
                <a:spcPts val="3500"/>
              </a:lnSpc>
            </a:pPr>
            <a:r>
              <a:rPr lang="en-US" sz="2500">
                <a:solidFill>
                  <a:srgbClr val="000000"/>
                </a:solidFill>
                <a:latin typeface="Times New Roman"/>
                <a:ea typeface="Times New Roman"/>
                <a:cs typeface="Times New Roman"/>
                <a:sym typeface="Times New Roman"/>
              </a:rPr>
              <a:t>Corpo do texto Times regular tamanho 25. podendo ser reduzido para até 20pt caso a quantidade de texto ultrapasse o espaço delimitado.</a:t>
            </a:r>
          </a:p>
          <a:p>
            <a:pPr algn="just">
              <a:lnSpc>
                <a:spcPts val="3500"/>
              </a:lnSpc>
              <a:spcBef>
                <a:spcPct val="0"/>
              </a:spcBef>
            </a:pPr>
            <a:r>
              <a:rPr lang="en-US" sz="2500">
                <a:solidFill>
                  <a:srgbClr val="000000"/>
                </a:solidFill>
                <a:latin typeface="Times New Roman"/>
                <a:ea typeface="Times New Roman"/>
                <a:cs typeface="Times New Roman"/>
                <a:sym typeface="Times New Roman"/>
              </a:rPr>
              <a:t>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resultados .</a:t>
            </a:r>
          </a:p>
        </p:txBody>
      </p:sp>
      <p:grpSp>
        <p:nvGrpSpPr>
          <p:cNvPr id="12" name="Group 2">
            <a:extLst>
              <a:ext uri="{FF2B5EF4-FFF2-40B4-BE49-F238E27FC236}">
                <a16:creationId xmlns:a16="http://schemas.microsoft.com/office/drawing/2014/main" id="{14244A8C-ABFE-2EC8-8CF5-0F583AB8A47E}"/>
              </a:ext>
            </a:extLst>
          </p:cNvPr>
          <p:cNvGrpSpPr/>
          <p:nvPr/>
        </p:nvGrpSpPr>
        <p:grpSpPr>
          <a:xfrm>
            <a:off x="14800767" y="266763"/>
            <a:ext cx="2669928" cy="1336937"/>
            <a:chOff x="0" y="-190500"/>
            <a:chExt cx="3559904" cy="1782582"/>
          </a:xfrm>
        </p:grpSpPr>
        <p:sp>
          <p:nvSpPr>
            <p:cNvPr id="13" name="AutoShape 3">
              <a:extLst>
                <a:ext uri="{FF2B5EF4-FFF2-40B4-BE49-F238E27FC236}">
                  <a16:creationId xmlns:a16="http://schemas.microsoft.com/office/drawing/2014/main" id="{2FF7D408-5F20-63E5-B204-4D21F3996C3A}"/>
                </a:ext>
              </a:extLst>
            </p:cNvPr>
            <p:cNvSpPr/>
            <p:nvPr/>
          </p:nvSpPr>
          <p:spPr>
            <a:xfrm flipV="1">
              <a:off x="0" y="1236717"/>
              <a:ext cx="3559904" cy="0"/>
            </a:xfrm>
            <a:prstGeom prst="line">
              <a:avLst/>
            </a:prstGeom>
            <a:ln w="28568" cap="flat">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4" name="TextBox 4">
              <a:extLst>
                <a:ext uri="{FF2B5EF4-FFF2-40B4-BE49-F238E27FC236}">
                  <a16:creationId xmlns:a16="http://schemas.microsoft.com/office/drawing/2014/main" id="{AA7D789E-4422-5522-BAE4-90CA3141B9CF}"/>
                </a:ext>
              </a:extLst>
            </p:cNvPr>
            <p:cNvSpPr txBox="1"/>
            <p:nvPr/>
          </p:nvSpPr>
          <p:spPr>
            <a:xfrm>
              <a:off x="1101189" y="1230786"/>
              <a:ext cx="1719655" cy="361296"/>
            </a:xfrm>
            <a:prstGeom prst="rect">
              <a:avLst/>
            </a:prstGeom>
          </p:spPr>
          <p:txBody>
            <a:bodyPr wrap="square" lIns="0" tIns="0" rIns="0" bIns="0" rtlCol="0" anchor="t">
              <a:spAutoFit/>
            </a:bodyPr>
            <a:lstStyle/>
            <a:p>
              <a:pPr algn="l">
                <a:lnSpc>
                  <a:spcPts val="2226"/>
                </a:lnSpc>
              </a:pPr>
              <a:r>
                <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rPr>
                <a:t>20ª </a:t>
              </a:r>
              <a:r>
                <a:rPr lang="en-US" sz="1590" dirty="0" err="1">
                  <a:gradFill>
                    <a:gsLst>
                      <a:gs pos="0">
                        <a:srgbClr val="5170FF">
                          <a:alpha val="100000"/>
                        </a:srgbClr>
                      </a:gs>
                      <a:gs pos="100000">
                        <a:srgbClr val="FF66C4">
                          <a:alpha val="100000"/>
                        </a:srgbClr>
                      </a:gs>
                    </a:gsLst>
                    <a:lin ang="0"/>
                  </a:gradFill>
                  <a:latin typeface="Chunk Five"/>
                  <a:ea typeface="Chunk Five"/>
                  <a:cs typeface="Chunk Five"/>
                  <a:sym typeface="Chunk Five"/>
                </a:rPr>
                <a:t>edição</a:t>
              </a:r>
              <a:endPar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endParaRPr>
            </a:p>
          </p:txBody>
        </p:sp>
        <p:sp>
          <p:nvSpPr>
            <p:cNvPr id="15" name="TextBox 5">
              <a:extLst>
                <a:ext uri="{FF2B5EF4-FFF2-40B4-BE49-F238E27FC236}">
                  <a16:creationId xmlns:a16="http://schemas.microsoft.com/office/drawing/2014/main" id="{EB3CB8A3-A451-5BAA-E987-42537B85CA78}"/>
                </a:ext>
              </a:extLst>
            </p:cNvPr>
            <p:cNvSpPr txBox="1"/>
            <p:nvPr/>
          </p:nvSpPr>
          <p:spPr>
            <a:xfrm>
              <a:off x="99722" y="-190500"/>
              <a:ext cx="3246311" cy="1178705"/>
            </a:xfrm>
            <a:prstGeom prst="rect">
              <a:avLst/>
            </a:prstGeom>
          </p:spPr>
          <p:txBody>
            <a:bodyPr lIns="0" tIns="0" rIns="0" bIns="0" rtlCol="0" anchor="t">
              <a:spAutoFit/>
            </a:bodyPr>
            <a:lstStyle/>
            <a:p>
              <a:pPr algn="l">
                <a:lnSpc>
                  <a:spcPts val="6815"/>
                </a:lnSpc>
              </a:pPr>
              <a:r>
                <a:rPr lang="en-US" sz="4868">
                  <a:gradFill>
                    <a:gsLst>
                      <a:gs pos="0">
                        <a:srgbClr val="5170FF">
                          <a:alpha val="100000"/>
                        </a:srgbClr>
                      </a:gs>
                      <a:gs pos="100000">
                        <a:srgbClr val="FF66C4">
                          <a:alpha val="100000"/>
                        </a:srgbClr>
                      </a:gs>
                    </a:gsLst>
                    <a:lin ang="0"/>
                  </a:gradFill>
                  <a:latin typeface="Chunk Five"/>
                  <a:ea typeface="Chunk Five"/>
                  <a:cs typeface="Chunk Five"/>
                  <a:sym typeface="Chunk Five"/>
                </a:rPr>
                <a:t>Jornada</a:t>
              </a:r>
            </a:p>
          </p:txBody>
        </p:sp>
        <p:sp>
          <p:nvSpPr>
            <p:cNvPr id="16" name="TextBox 6">
              <a:extLst>
                <a:ext uri="{FF2B5EF4-FFF2-40B4-BE49-F238E27FC236}">
                  <a16:creationId xmlns:a16="http://schemas.microsoft.com/office/drawing/2014/main" id="{5DD90F4D-A4C4-8648-5BFC-FC3A8937330E}"/>
                </a:ext>
              </a:extLst>
            </p:cNvPr>
            <p:cNvSpPr txBox="1"/>
            <p:nvPr/>
          </p:nvSpPr>
          <p:spPr>
            <a:xfrm>
              <a:off x="411512" y="723227"/>
              <a:ext cx="2797966" cy="344619"/>
            </a:xfrm>
            <a:prstGeom prst="rect">
              <a:avLst/>
            </a:prstGeom>
          </p:spPr>
          <p:txBody>
            <a:bodyPr lIns="0" tIns="0" rIns="0" bIns="0" rtlCol="0" anchor="t">
              <a:spAutoFit/>
            </a:bodyPr>
            <a:lstStyle/>
            <a:p>
              <a:pPr algn="l">
                <a:lnSpc>
                  <a:spcPts val="1676"/>
                </a:lnSpc>
              </a:pPr>
              <a:r>
                <a:rPr lang="en-US" sz="1745">
                  <a:gradFill>
                    <a:gsLst>
                      <a:gs pos="0">
                        <a:srgbClr val="5170FF">
                          <a:alpha val="100000"/>
                        </a:srgbClr>
                      </a:gs>
                      <a:gs pos="100000">
                        <a:srgbClr val="FF66C4">
                          <a:alpha val="100000"/>
                        </a:srgbClr>
                      </a:gs>
                    </a:gsLst>
                    <a:lin ang="0"/>
                  </a:gradFill>
                  <a:latin typeface="Chunk Five"/>
                  <a:ea typeface="Chunk Five"/>
                  <a:cs typeface="Chunk Five"/>
                  <a:sym typeface="Chunk Five"/>
                </a:rPr>
                <a:t>Sul-Rio-Grandense</a:t>
              </a:r>
            </a:p>
          </p:txBody>
        </p:sp>
        <p:sp>
          <p:nvSpPr>
            <p:cNvPr id="17" name="TextBox 7">
              <a:extLst>
                <a:ext uri="{FF2B5EF4-FFF2-40B4-BE49-F238E27FC236}">
                  <a16:creationId xmlns:a16="http://schemas.microsoft.com/office/drawing/2014/main" id="{DF0005BE-FF8A-CA75-6CCD-DC371E0B80C9}"/>
                </a:ext>
              </a:extLst>
            </p:cNvPr>
            <p:cNvSpPr txBox="1"/>
            <p:nvPr/>
          </p:nvSpPr>
          <p:spPr>
            <a:xfrm>
              <a:off x="13847" y="965507"/>
              <a:ext cx="3546057" cy="256078"/>
            </a:xfrm>
            <a:prstGeom prst="rect">
              <a:avLst/>
            </a:prstGeom>
          </p:spPr>
          <p:txBody>
            <a:bodyPr lIns="0" tIns="0" rIns="0" bIns="0" rtlCol="0" anchor="t">
              <a:spAutoFit/>
            </a:bodyPr>
            <a:lstStyle/>
            <a:p>
              <a:pPr algn="l">
                <a:lnSpc>
                  <a:spcPts val="1223"/>
                </a:lnSpc>
              </a:pPr>
              <a:r>
                <a:rPr lang="en-US" sz="1274">
                  <a:gradFill>
                    <a:gsLst>
                      <a:gs pos="0">
                        <a:srgbClr val="5170FF">
                          <a:alpha val="100000"/>
                        </a:srgbClr>
                      </a:gs>
                      <a:gs pos="100000">
                        <a:srgbClr val="FF66C4">
                          <a:alpha val="100000"/>
                        </a:srgbClr>
                      </a:gs>
                    </a:gsLst>
                    <a:lin ang="0"/>
                  </a:gradFill>
                  <a:latin typeface="Chunk Five"/>
                  <a:ea typeface="Chunk Five"/>
                  <a:cs typeface="Chunk Five"/>
                  <a:sym typeface="Chunk Five"/>
                </a:rPr>
                <a:t>Biblioteconomia &amp; Documentação </a:t>
              </a:r>
            </a:p>
          </p:txBody>
        </p:sp>
        <p:sp>
          <p:nvSpPr>
            <p:cNvPr id="18" name="TextBox 8">
              <a:extLst>
                <a:ext uri="{FF2B5EF4-FFF2-40B4-BE49-F238E27FC236}">
                  <a16:creationId xmlns:a16="http://schemas.microsoft.com/office/drawing/2014/main" id="{FAF553FB-53D7-DA6F-6EC4-271DB0A5A035}"/>
                </a:ext>
              </a:extLst>
            </p:cNvPr>
            <p:cNvSpPr txBox="1"/>
            <p:nvPr/>
          </p:nvSpPr>
          <p:spPr>
            <a:xfrm>
              <a:off x="3209478" y="792144"/>
              <a:ext cx="322486" cy="255762"/>
            </a:xfrm>
            <a:prstGeom prst="rect">
              <a:avLst/>
            </a:prstGeom>
          </p:spPr>
          <p:txBody>
            <a:bodyPr lIns="0" tIns="0" rIns="0" bIns="0" rtlCol="0" anchor="t">
              <a:spAutoFit/>
            </a:bodyPr>
            <a:lstStyle/>
            <a:p>
              <a:pPr algn="ctr">
                <a:lnSpc>
                  <a:spcPts val="1223"/>
                </a:lnSpc>
              </a:pPr>
              <a:r>
                <a:rPr lang="en-US" sz="1274">
                  <a:solidFill>
                    <a:srgbClr val="FF66C4"/>
                  </a:solidFill>
                  <a:latin typeface="Chunk Five"/>
                  <a:ea typeface="Chunk Five"/>
                  <a:cs typeface="Chunk Five"/>
                  <a:sym typeface="Chunk Five"/>
                </a:rPr>
                <a:t>de</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50000">
              <a:srgbClr val="FFFFFF">
                <a:alpha val="19000"/>
              </a:srgbClr>
            </a:gs>
            <a:gs pos="100000">
              <a:srgbClr val="9384F2">
                <a:alpha val="50000"/>
              </a:srgbClr>
            </a:gs>
          </a:gsLst>
          <a:lin ang="5400000"/>
        </a:gradFill>
        <a:effectLst/>
      </p:bgPr>
    </p:bg>
    <p:spTree>
      <p:nvGrpSpPr>
        <p:cNvPr id="1" name=""/>
        <p:cNvGrpSpPr/>
        <p:nvPr/>
      </p:nvGrpSpPr>
      <p:grpSpPr>
        <a:xfrm>
          <a:off x="0" y="0"/>
          <a:ext cx="0" cy="0"/>
          <a:chOff x="0" y="0"/>
          <a:chExt cx="0" cy="0"/>
        </a:xfrm>
      </p:grpSpPr>
      <p:sp>
        <p:nvSpPr>
          <p:cNvPr id="9" name="TextBox 9"/>
          <p:cNvSpPr txBox="1"/>
          <p:nvPr/>
        </p:nvSpPr>
        <p:spPr>
          <a:xfrm>
            <a:off x="748008" y="933450"/>
            <a:ext cx="16791983" cy="698500"/>
          </a:xfrm>
          <a:prstGeom prst="rect">
            <a:avLst/>
          </a:prstGeom>
        </p:spPr>
        <p:txBody>
          <a:bodyPr lIns="0" tIns="0" rIns="0" bIns="0" rtlCol="0" anchor="t">
            <a:spAutoFit/>
          </a:bodyPr>
          <a:lstStyle/>
          <a:p>
            <a:pPr algn="l">
              <a:lnSpc>
                <a:spcPts val="5599"/>
              </a:lnSpc>
              <a:spcBef>
                <a:spcPct val="0"/>
              </a:spcBef>
            </a:pPr>
            <a:r>
              <a:rPr lang="en-US" sz="3999" b="1">
                <a:solidFill>
                  <a:srgbClr val="000000"/>
                </a:solidFill>
                <a:latin typeface="Times New Roman Bold"/>
                <a:ea typeface="Times New Roman Bold"/>
                <a:cs typeface="Times New Roman Bold"/>
                <a:sym typeface="Times New Roman Bold"/>
              </a:rPr>
              <a:t>Resultados e discussão</a:t>
            </a:r>
          </a:p>
        </p:txBody>
      </p:sp>
      <p:sp>
        <p:nvSpPr>
          <p:cNvPr id="10" name="AutoShape 10"/>
          <p:cNvSpPr/>
          <p:nvPr/>
        </p:nvSpPr>
        <p:spPr>
          <a:xfrm>
            <a:off x="795342" y="1856016"/>
            <a:ext cx="16697316" cy="0"/>
          </a:xfrm>
          <a:prstGeom prst="line">
            <a:avLst/>
          </a:prstGeom>
          <a:ln w="38100" cap="rnd">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graphicFrame>
        <p:nvGraphicFramePr>
          <p:cNvPr id="11" name="Object 11"/>
          <p:cNvGraphicFramePr/>
          <p:nvPr/>
        </p:nvGraphicFramePr>
        <p:xfrm>
          <a:off x="4723480" y="3163091"/>
          <a:ext cx="12038717" cy="4489712"/>
        </p:xfrm>
        <a:graphic>
          <a:graphicData uri="http://schemas.openxmlformats.org/presentationml/2006/ole">
            <mc:AlternateContent xmlns:mc="http://schemas.openxmlformats.org/markup-compatibility/2006">
              <mc:Choice xmlns:v="urn:schemas-microsoft-com:vml" Requires="v">
                <p:oleObj name="Worksheet" r:id="rId2" imgW="14439900" imgH="6896100" progId="Excel.Sheet.12">
                  <p:embed/>
                </p:oleObj>
              </mc:Choice>
              <mc:Fallback>
                <p:oleObj name="Worksheet" r:id="rId2" imgW="14439900" imgH="6896100" progId="Excel.Sheet.12">
                  <p:embed/>
                  <p:pic>
                    <p:nvPicPr>
                      <p:cNvPr id="0" name=""/>
                      <p:cNvPicPr/>
                      <p:nvPr/>
                    </p:nvPicPr>
                    <p:blipFill>
                      <a:blip r:embed="rId3"/>
                      <a:stretch>
                        <a:fillRect/>
                      </a:stretch>
                    </p:blipFill>
                    <p:spPr>
                      <a:xfrm>
                        <a:off x="4723480" y="3163091"/>
                        <a:ext cx="12038717" cy="4489712"/>
                      </a:xfrm>
                      <a:prstGeom prst="rect">
                        <a:avLst/>
                      </a:prstGeom>
                    </p:spPr>
                  </p:pic>
                </p:oleObj>
              </mc:Fallback>
            </mc:AlternateContent>
          </a:graphicData>
        </a:graphic>
      </p:graphicFrame>
      <p:sp>
        <p:nvSpPr>
          <p:cNvPr id="12" name="TextBox 12"/>
          <p:cNvSpPr txBox="1"/>
          <p:nvPr/>
        </p:nvSpPr>
        <p:spPr>
          <a:xfrm>
            <a:off x="4723480" y="8460729"/>
            <a:ext cx="8061850" cy="711200"/>
          </a:xfrm>
          <a:prstGeom prst="rect">
            <a:avLst/>
          </a:prstGeom>
        </p:spPr>
        <p:txBody>
          <a:bodyPr lIns="0" tIns="0" rIns="0" bIns="0" rtlCol="0" anchor="t">
            <a:spAutoFit/>
          </a:bodyPr>
          <a:lstStyle/>
          <a:p>
            <a:pPr algn="just">
              <a:lnSpc>
                <a:spcPts val="2800"/>
              </a:lnSpc>
            </a:pPr>
            <a:r>
              <a:rPr lang="en-US" sz="2000" b="1">
                <a:solidFill>
                  <a:srgbClr val="000000"/>
                </a:solidFill>
                <a:latin typeface="Times New Roman Bold"/>
                <a:ea typeface="Times New Roman Bold"/>
                <a:cs typeface="Times New Roman Bold"/>
                <a:sym typeface="Times New Roman Bold"/>
              </a:rPr>
              <a:t>Tabela 1 - Título da tabela</a:t>
            </a:r>
          </a:p>
          <a:p>
            <a:pPr algn="just">
              <a:lnSpc>
                <a:spcPts val="2800"/>
              </a:lnSpc>
              <a:spcBef>
                <a:spcPct val="0"/>
              </a:spcBef>
            </a:pPr>
            <a:r>
              <a:rPr lang="en-US" sz="2000">
                <a:solidFill>
                  <a:srgbClr val="000000"/>
                </a:solidFill>
                <a:latin typeface="Times New Roman"/>
                <a:ea typeface="Times New Roman"/>
                <a:cs typeface="Times New Roman"/>
                <a:sym typeface="Times New Roman"/>
              </a:rPr>
              <a:t>Fonte: Silva (2010)</a:t>
            </a:r>
          </a:p>
        </p:txBody>
      </p:sp>
      <p:grpSp>
        <p:nvGrpSpPr>
          <p:cNvPr id="13" name="Group 2">
            <a:extLst>
              <a:ext uri="{FF2B5EF4-FFF2-40B4-BE49-F238E27FC236}">
                <a16:creationId xmlns:a16="http://schemas.microsoft.com/office/drawing/2014/main" id="{65A60A35-3E70-BF5C-30C1-7BAF831DC62D}"/>
              </a:ext>
            </a:extLst>
          </p:cNvPr>
          <p:cNvGrpSpPr/>
          <p:nvPr/>
        </p:nvGrpSpPr>
        <p:grpSpPr>
          <a:xfrm>
            <a:off x="14800767" y="266763"/>
            <a:ext cx="2669928" cy="1336937"/>
            <a:chOff x="0" y="-190500"/>
            <a:chExt cx="3559904" cy="1782582"/>
          </a:xfrm>
        </p:grpSpPr>
        <p:sp>
          <p:nvSpPr>
            <p:cNvPr id="14" name="AutoShape 3">
              <a:extLst>
                <a:ext uri="{FF2B5EF4-FFF2-40B4-BE49-F238E27FC236}">
                  <a16:creationId xmlns:a16="http://schemas.microsoft.com/office/drawing/2014/main" id="{A9BCC048-36E7-1140-08B1-C8BD74836AC4}"/>
                </a:ext>
              </a:extLst>
            </p:cNvPr>
            <p:cNvSpPr/>
            <p:nvPr/>
          </p:nvSpPr>
          <p:spPr>
            <a:xfrm flipV="1">
              <a:off x="0" y="1236717"/>
              <a:ext cx="3559904" cy="0"/>
            </a:xfrm>
            <a:prstGeom prst="line">
              <a:avLst/>
            </a:prstGeom>
            <a:ln w="28568" cap="flat">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5" name="TextBox 4">
              <a:extLst>
                <a:ext uri="{FF2B5EF4-FFF2-40B4-BE49-F238E27FC236}">
                  <a16:creationId xmlns:a16="http://schemas.microsoft.com/office/drawing/2014/main" id="{50CA44C7-752A-0C18-9455-3D0837BA45F7}"/>
                </a:ext>
              </a:extLst>
            </p:cNvPr>
            <p:cNvSpPr txBox="1"/>
            <p:nvPr/>
          </p:nvSpPr>
          <p:spPr>
            <a:xfrm>
              <a:off x="1101189" y="1230786"/>
              <a:ext cx="1719655" cy="361296"/>
            </a:xfrm>
            <a:prstGeom prst="rect">
              <a:avLst/>
            </a:prstGeom>
          </p:spPr>
          <p:txBody>
            <a:bodyPr wrap="square" lIns="0" tIns="0" rIns="0" bIns="0" rtlCol="0" anchor="t">
              <a:spAutoFit/>
            </a:bodyPr>
            <a:lstStyle/>
            <a:p>
              <a:pPr algn="l">
                <a:lnSpc>
                  <a:spcPts val="2226"/>
                </a:lnSpc>
              </a:pPr>
              <a:r>
                <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rPr>
                <a:t>20ª </a:t>
              </a:r>
              <a:r>
                <a:rPr lang="en-US" sz="1590" dirty="0" err="1">
                  <a:gradFill>
                    <a:gsLst>
                      <a:gs pos="0">
                        <a:srgbClr val="5170FF">
                          <a:alpha val="100000"/>
                        </a:srgbClr>
                      </a:gs>
                      <a:gs pos="100000">
                        <a:srgbClr val="FF66C4">
                          <a:alpha val="100000"/>
                        </a:srgbClr>
                      </a:gs>
                    </a:gsLst>
                    <a:lin ang="0"/>
                  </a:gradFill>
                  <a:latin typeface="Chunk Five"/>
                  <a:ea typeface="Chunk Five"/>
                  <a:cs typeface="Chunk Five"/>
                  <a:sym typeface="Chunk Five"/>
                </a:rPr>
                <a:t>edição</a:t>
              </a:r>
              <a:endPar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endParaRPr>
            </a:p>
          </p:txBody>
        </p:sp>
        <p:sp>
          <p:nvSpPr>
            <p:cNvPr id="16" name="TextBox 5">
              <a:extLst>
                <a:ext uri="{FF2B5EF4-FFF2-40B4-BE49-F238E27FC236}">
                  <a16:creationId xmlns:a16="http://schemas.microsoft.com/office/drawing/2014/main" id="{D56C54CA-A7DC-77DB-3831-336708241B3F}"/>
                </a:ext>
              </a:extLst>
            </p:cNvPr>
            <p:cNvSpPr txBox="1"/>
            <p:nvPr/>
          </p:nvSpPr>
          <p:spPr>
            <a:xfrm>
              <a:off x="99722" y="-190500"/>
              <a:ext cx="3246311" cy="1178705"/>
            </a:xfrm>
            <a:prstGeom prst="rect">
              <a:avLst/>
            </a:prstGeom>
          </p:spPr>
          <p:txBody>
            <a:bodyPr lIns="0" tIns="0" rIns="0" bIns="0" rtlCol="0" anchor="t">
              <a:spAutoFit/>
            </a:bodyPr>
            <a:lstStyle/>
            <a:p>
              <a:pPr algn="l">
                <a:lnSpc>
                  <a:spcPts val="6815"/>
                </a:lnSpc>
              </a:pPr>
              <a:r>
                <a:rPr lang="en-US" sz="4868">
                  <a:gradFill>
                    <a:gsLst>
                      <a:gs pos="0">
                        <a:srgbClr val="5170FF">
                          <a:alpha val="100000"/>
                        </a:srgbClr>
                      </a:gs>
                      <a:gs pos="100000">
                        <a:srgbClr val="FF66C4">
                          <a:alpha val="100000"/>
                        </a:srgbClr>
                      </a:gs>
                    </a:gsLst>
                    <a:lin ang="0"/>
                  </a:gradFill>
                  <a:latin typeface="Chunk Five"/>
                  <a:ea typeface="Chunk Five"/>
                  <a:cs typeface="Chunk Five"/>
                  <a:sym typeface="Chunk Five"/>
                </a:rPr>
                <a:t>Jornada</a:t>
              </a:r>
            </a:p>
          </p:txBody>
        </p:sp>
        <p:sp>
          <p:nvSpPr>
            <p:cNvPr id="17" name="TextBox 6">
              <a:extLst>
                <a:ext uri="{FF2B5EF4-FFF2-40B4-BE49-F238E27FC236}">
                  <a16:creationId xmlns:a16="http://schemas.microsoft.com/office/drawing/2014/main" id="{9570CF9C-5ABA-B56F-2BC1-F38D2C18F03A}"/>
                </a:ext>
              </a:extLst>
            </p:cNvPr>
            <p:cNvSpPr txBox="1"/>
            <p:nvPr/>
          </p:nvSpPr>
          <p:spPr>
            <a:xfrm>
              <a:off x="411512" y="723227"/>
              <a:ext cx="2797966" cy="344619"/>
            </a:xfrm>
            <a:prstGeom prst="rect">
              <a:avLst/>
            </a:prstGeom>
          </p:spPr>
          <p:txBody>
            <a:bodyPr lIns="0" tIns="0" rIns="0" bIns="0" rtlCol="0" anchor="t">
              <a:spAutoFit/>
            </a:bodyPr>
            <a:lstStyle/>
            <a:p>
              <a:pPr algn="l">
                <a:lnSpc>
                  <a:spcPts val="1676"/>
                </a:lnSpc>
              </a:pPr>
              <a:r>
                <a:rPr lang="en-US" sz="1745">
                  <a:gradFill>
                    <a:gsLst>
                      <a:gs pos="0">
                        <a:srgbClr val="5170FF">
                          <a:alpha val="100000"/>
                        </a:srgbClr>
                      </a:gs>
                      <a:gs pos="100000">
                        <a:srgbClr val="FF66C4">
                          <a:alpha val="100000"/>
                        </a:srgbClr>
                      </a:gs>
                    </a:gsLst>
                    <a:lin ang="0"/>
                  </a:gradFill>
                  <a:latin typeface="Chunk Five"/>
                  <a:ea typeface="Chunk Five"/>
                  <a:cs typeface="Chunk Five"/>
                  <a:sym typeface="Chunk Five"/>
                </a:rPr>
                <a:t>Sul-Rio-Grandense</a:t>
              </a:r>
            </a:p>
          </p:txBody>
        </p:sp>
        <p:sp>
          <p:nvSpPr>
            <p:cNvPr id="18" name="TextBox 7">
              <a:extLst>
                <a:ext uri="{FF2B5EF4-FFF2-40B4-BE49-F238E27FC236}">
                  <a16:creationId xmlns:a16="http://schemas.microsoft.com/office/drawing/2014/main" id="{D5519C37-18BB-4B18-4519-EE67248D8525}"/>
                </a:ext>
              </a:extLst>
            </p:cNvPr>
            <p:cNvSpPr txBox="1"/>
            <p:nvPr/>
          </p:nvSpPr>
          <p:spPr>
            <a:xfrm>
              <a:off x="13847" y="965507"/>
              <a:ext cx="3546057" cy="256078"/>
            </a:xfrm>
            <a:prstGeom prst="rect">
              <a:avLst/>
            </a:prstGeom>
          </p:spPr>
          <p:txBody>
            <a:bodyPr lIns="0" tIns="0" rIns="0" bIns="0" rtlCol="0" anchor="t">
              <a:spAutoFit/>
            </a:bodyPr>
            <a:lstStyle/>
            <a:p>
              <a:pPr algn="l">
                <a:lnSpc>
                  <a:spcPts val="1223"/>
                </a:lnSpc>
              </a:pPr>
              <a:r>
                <a:rPr lang="en-US" sz="1274">
                  <a:gradFill>
                    <a:gsLst>
                      <a:gs pos="0">
                        <a:srgbClr val="5170FF">
                          <a:alpha val="100000"/>
                        </a:srgbClr>
                      </a:gs>
                      <a:gs pos="100000">
                        <a:srgbClr val="FF66C4">
                          <a:alpha val="100000"/>
                        </a:srgbClr>
                      </a:gs>
                    </a:gsLst>
                    <a:lin ang="0"/>
                  </a:gradFill>
                  <a:latin typeface="Chunk Five"/>
                  <a:ea typeface="Chunk Five"/>
                  <a:cs typeface="Chunk Five"/>
                  <a:sym typeface="Chunk Five"/>
                </a:rPr>
                <a:t>Biblioteconomia &amp; Documentação </a:t>
              </a:r>
            </a:p>
          </p:txBody>
        </p:sp>
        <p:sp>
          <p:nvSpPr>
            <p:cNvPr id="19" name="TextBox 8">
              <a:extLst>
                <a:ext uri="{FF2B5EF4-FFF2-40B4-BE49-F238E27FC236}">
                  <a16:creationId xmlns:a16="http://schemas.microsoft.com/office/drawing/2014/main" id="{57C29893-A005-5105-DD35-8BC250CB1E4C}"/>
                </a:ext>
              </a:extLst>
            </p:cNvPr>
            <p:cNvSpPr txBox="1"/>
            <p:nvPr/>
          </p:nvSpPr>
          <p:spPr>
            <a:xfrm>
              <a:off x="3209478" y="792144"/>
              <a:ext cx="322486" cy="255762"/>
            </a:xfrm>
            <a:prstGeom prst="rect">
              <a:avLst/>
            </a:prstGeom>
          </p:spPr>
          <p:txBody>
            <a:bodyPr lIns="0" tIns="0" rIns="0" bIns="0" rtlCol="0" anchor="t">
              <a:spAutoFit/>
            </a:bodyPr>
            <a:lstStyle/>
            <a:p>
              <a:pPr algn="ctr">
                <a:lnSpc>
                  <a:spcPts val="1223"/>
                </a:lnSpc>
              </a:pPr>
              <a:r>
                <a:rPr lang="en-US" sz="1274">
                  <a:solidFill>
                    <a:srgbClr val="FF66C4"/>
                  </a:solidFill>
                  <a:latin typeface="Chunk Five"/>
                  <a:ea typeface="Chunk Five"/>
                  <a:cs typeface="Chunk Five"/>
                  <a:sym typeface="Chunk Five"/>
                </a:rPr>
                <a:t>de</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50000">
              <a:srgbClr val="FFFFFF">
                <a:alpha val="19000"/>
              </a:srgbClr>
            </a:gs>
            <a:gs pos="100000">
              <a:srgbClr val="9384F2">
                <a:alpha val="50000"/>
              </a:srgbClr>
            </a:gs>
          </a:gsLst>
          <a:lin ang="5400000"/>
        </a:gradFill>
        <a:effectLst/>
      </p:bgPr>
    </p:bg>
    <p:spTree>
      <p:nvGrpSpPr>
        <p:cNvPr id="1" name=""/>
        <p:cNvGrpSpPr/>
        <p:nvPr/>
      </p:nvGrpSpPr>
      <p:grpSpPr>
        <a:xfrm>
          <a:off x="0" y="0"/>
          <a:ext cx="0" cy="0"/>
          <a:chOff x="0" y="0"/>
          <a:chExt cx="0" cy="0"/>
        </a:xfrm>
      </p:grpSpPr>
      <p:sp>
        <p:nvSpPr>
          <p:cNvPr id="9" name="TextBox 9"/>
          <p:cNvSpPr txBox="1"/>
          <p:nvPr/>
        </p:nvSpPr>
        <p:spPr>
          <a:xfrm>
            <a:off x="748008" y="933450"/>
            <a:ext cx="16791983" cy="698500"/>
          </a:xfrm>
          <a:prstGeom prst="rect">
            <a:avLst/>
          </a:prstGeom>
        </p:spPr>
        <p:txBody>
          <a:bodyPr lIns="0" tIns="0" rIns="0" bIns="0" rtlCol="0" anchor="t">
            <a:spAutoFit/>
          </a:bodyPr>
          <a:lstStyle/>
          <a:p>
            <a:pPr algn="l">
              <a:lnSpc>
                <a:spcPts val="5599"/>
              </a:lnSpc>
              <a:spcBef>
                <a:spcPct val="0"/>
              </a:spcBef>
            </a:pPr>
            <a:r>
              <a:rPr lang="en-US" sz="3999" b="1">
                <a:solidFill>
                  <a:srgbClr val="000000"/>
                </a:solidFill>
                <a:latin typeface="Times New Roman Bold"/>
                <a:ea typeface="Times New Roman Bold"/>
                <a:cs typeface="Times New Roman Bold"/>
                <a:sym typeface="Times New Roman Bold"/>
              </a:rPr>
              <a:t>Resultados e discussão</a:t>
            </a:r>
          </a:p>
        </p:txBody>
      </p:sp>
      <p:sp>
        <p:nvSpPr>
          <p:cNvPr id="10" name="AutoShape 10"/>
          <p:cNvSpPr/>
          <p:nvPr/>
        </p:nvSpPr>
        <p:spPr>
          <a:xfrm>
            <a:off x="795342" y="1856016"/>
            <a:ext cx="16697316" cy="0"/>
          </a:xfrm>
          <a:prstGeom prst="line">
            <a:avLst/>
          </a:prstGeom>
          <a:ln w="38100" cap="rnd">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grpSp>
        <p:nvGrpSpPr>
          <p:cNvPr id="11" name="Group 11"/>
          <p:cNvGrpSpPr/>
          <p:nvPr/>
        </p:nvGrpSpPr>
        <p:grpSpPr>
          <a:xfrm>
            <a:off x="4723480" y="3101340"/>
            <a:ext cx="8841040" cy="5246370"/>
            <a:chOff x="0" y="0"/>
            <a:chExt cx="1369708" cy="812800"/>
          </a:xfrm>
        </p:grpSpPr>
        <p:sp>
          <p:nvSpPr>
            <p:cNvPr id="12" name="Freeform 12"/>
            <p:cNvSpPr/>
            <p:nvPr/>
          </p:nvSpPr>
          <p:spPr>
            <a:xfrm>
              <a:off x="0" y="0"/>
              <a:ext cx="1369708" cy="812800"/>
            </a:xfrm>
            <a:custGeom>
              <a:avLst/>
              <a:gdLst/>
              <a:ahLst/>
              <a:cxnLst/>
              <a:rect l="l" t="t" r="r" b="b"/>
              <a:pathLst>
                <a:path w="1369708" h="812800">
                  <a:moveTo>
                    <a:pt x="0" y="0"/>
                  </a:moveTo>
                  <a:lnTo>
                    <a:pt x="1369708" y="0"/>
                  </a:lnTo>
                  <a:lnTo>
                    <a:pt x="1369708" y="812800"/>
                  </a:lnTo>
                  <a:lnTo>
                    <a:pt x="0" y="812800"/>
                  </a:lnTo>
                  <a:close/>
                </a:path>
              </a:pathLst>
            </a:custGeom>
            <a:blipFill>
              <a:blip r:embed="rId2"/>
              <a:stretch>
                <a:fillRect l="-46466" r="-5807"/>
              </a:stretch>
            </a:blipFill>
          </p:spPr>
          <p:txBody>
            <a:bodyPr/>
            <a:lstStyle/>
            <a:p>
              <a:endParaRPr lang="pt-BR"/>
            </a:p>
          </p:txBody>
        </p:sp>
      </p:grpSp>
      <p:sp>
        <p:nvSpPr>
          <p:cNvPr id="13" name="TextBox 13"/>
          <p:cNvSpPr txBox="1"/>
          <p:nvPr/>
        </p:nvSpPr>
        <p:spPr>
          <a:xfrm>
            <a:off x="4723480" y="8500110"/>
            <a:ext cx="8097888" cy="711200"/>
          </a:xfrm>
          <a:prstGeom prst="rect">
            <a:avLst/>
          </a:prstGeom>
        </p:spPr>
        <p:txBody>
          <a:bodyPr lIns="0" tIns="0" rIns="0" bIns="0" rtlCol="0" anchor="t">
            <a:spAutoFit/>
          </a:bodyPr>
          <a:lstStyle/>
          <a:p>
            <a:pPr algn="just">
              <a:lnSpc>
                <a:spcPts val="2800"/>
              </a:lnSpc>
            </a:pPr>
            <a:r>
              <a:rPr lang="en-US" sz="2000" b="1">
                <a:solidFill>
                  <a:srgbClr val="000000"/>
                </a:solidFill>
                <a:latin typeface="Times New Roman Bold"/>
                <a:ea typeface="Times New Roman Bold"/>
                <a:cs typeface="Times New Roman Bold"/>
                <a:sym typeface="Times New Roman Bold"/>
              </a:rPr>
              <a:t>Imagem 1 - Título da imagem</a:t>
            </a:r>
          </a:p>
          <a:p>
            <a:pPr algn="just">
              <a:lnSpc>
                <a:spcPts val="2800"/>
              </a:lnSpc>
              <a:spcBef>
                <a:spcPct val="0"/>
              </a:spcBef>
            </a:pPr>
            <a:r>
              <a:rPr lang="en-US" sz="2000">
                <a:solidFill>
                  <a:srgbClr val="000000"/>
                </a:solidFill>
                <a:latin typeface="Times New Roman"/>
                <a:ea typeface="Times New Roman"/>
                <a:cs typeface="Times New Roman"/>
                <a:sym typeface="Times New Roman"/>
              </a:rPr>
              <a:t>Fonte: Silva (2010)</a:t>
            </a:r>
          </a:p>
        </p:txBody>
      </p:sp>
      <p:grpSp>
        <p:nvGrpSpPr>
          <p:cNvPr id="14" name="Group 2">
            <a:extLst>
              <a:ext uri="{FF2B5EF4-FFF2-40B4-BE49-F238E27FC236}">
                <a16:creationId xmlns:a16="http://schemas.microsoft.com/office/drawing/2014/main" id="{6DBCC786-94A2-CB46-3480-EA0F4AC08A4E}"/>
              </a:ext>
            </a:extLst>
          </p:cNvPr>
          <p:cNvGrpSpPr/>
          <p:nvPr/>
        </p:nvGrpSpPr>
        <p:grpSpPr>
          <a:xfrm>
            <a:off x="14800767" y="266763"/>
            <a:ext cx="2669928" cy="1336937"/>
            <a:chOff x="0" y="-190500"/>
            <a:chExt cx="3559904" cy="1782582"/>
          </a:xfrm>
        </p:grpSpPr>
        <p:sp>
          <p:nvSpPr>
            <p:cNvPr id="15" name="AutoShape 3">
              <a:extLst>
                <a:ext uri="{FF2B5EF4-FFF2-40B4-BE49-F238E27FC236}">
                  <a16:creationId xmlns:a16="http://schemas.microsoft.com/office/drawing/2014/main" id="{B315D2B8-F8AE-9D93-E3EA-BC9A9FB596A4}"/>
                </a:ext>
              </a:extLst>
            </p:cNvPr>
            <p:cNvSpPr/>
            <p:nvPr/>
          </p:nvSpPr>
          <p:spPr>
            <a:xfrm flipV="1">
              <a:off x="0" y="1236717"/>
              <a:ext cx="3559904" cy="0"/>
            </a:xfrm>
            <a:prstGeom prst="line">
              <a:avLst/>
            </a:prstGeom>
            <a:ln w="28568" cap="flat">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6" name="TextBox 4">
              <a:extLst>
                <a:ext uri="{FF2B5EF4-FFF2-40B4-BE49-F238E27FC236}">
                  <a16:creationId xmlns:a16="http://schemas.microsoft.com/office/drawing/2014/main" id="{BF400700-F7D3-B11C-635F-ABAE515EFB53}"/>
                </a:ext>
              </a:extLst>
            </p:cNvPr>
            <p:cNvSpPr txBox="1"/>
            <p:nvPr/>
          </p:nvSpPr>
          <p:spPr>
            <a:xfrm>
              <a:off x="1101189" y="1230786"/>
              <a:ext cx="1719655" cy="361296"/>
            </a:xfrm>
            <a:prstGeom prst="rect">
              <a:avLst/>
            </a:prstGeom>
          </p:spPr>
          <p:txBody>
            <a:bodyPr wrap="square" lIns="0" tIns="0" rIns="0" bIns="0" rtlCol="0" anchor="t">
              <a:spAutoFit/>
            </a:bodyPr>
            <a:lstStyle/>
            <a:p>
              <a:pPr algn="l">
                <a:lnSpc>
                  <a:spcPts val="2226"/>
                </a:lnSpc>
              </a:pPr>
              <a:r>
                <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rPr>
                <a:t>20ª </a:t>
              </a:r>
              <a:r>
                <a:rPr lang="en-US" sz="1590" dirty="0" err="1">
                  <a:gradFill>
                    <a:gsLst>
                      <a:gs pos="0">
                        <a:srgbClr val="5170FF">
                          <a:alpha val="100000"/>
                        </a:srgbClr>
                      </a:gs>
                      <a:gs pos="100000">
                        <a:srgbClr val="FF66C4">
                          <a:alpha val="100000"/>
                        </a:srgbClr>
                      </a:gs>
                    </a:gsLst>
                    <a:lin ang="0"/>
                  </a:gradFill>
                  <a:latin typeface="Chunk Five"/>
                  <a:ea typeface="Chunk Five"/>
                  <a:cs typeface="Chunk Five"/>
                  <a:sym typeface="Chunk Five"/>
                </a:rPr>
                <a:t>edição</a:t>
              </a:r>
              <a:endPar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endParaRPr>
            </a:p>
          </p:txBody>
        </p:sp>
        <p:sp>
          <p:nvSpPr>
            <p:cNvPr id="17" name="TextBox 5">
              <a:extLst>
                <a:ext uri="{FF2B5EF4-FFF2-40B4-BE49-F238E27FC236}">
                  <a16:creationId xmlns:a16="http://schemas.microsoft.com/office/drawing/2014/main" id="{21939B60-867C-7ADF-245D-F60C295359B2}"/>
                </a:ext>
              </a:extLst>
            </p:cNvPr>
            <p:cNvSpPr txBox="1"/>
            <p:nvPr/>
          </p:nvSpPr>
          <p:spPr>
            <a:xfrm>
              <a:off x="99722" y="-190500"/>
              <a:ext cx="3246311" cy="1178705"/>
            </a:xfrm>
            <a:prstGeom prst="rect">
              <a:avLst/>
            </a:prstGeom>
          </p:spPr>
          <p:txBody>
            <a:bodyPr lIns="0" tIns="0" rIns="0" bIns="0" rtlCol="0" anchor="t">
              <a:spAutoFit/>
            </a:bodyPr>
            <a:lstStyle/>
            <a:p>
              <a:pPr algn="l">
                <a:lnSpc>
                  <a:spcPts val="6815"/>
                </a:lnSpc>
              </a:pPr>
              <a:r>
                <a:rPr lang="en-US" sz="4868">
                  <a:gradFill>
                    <a:gsLst>
                      <a:gs pos="0">
                        <a:srgbClr val="5170FF">
                          <a:alpha val="100000"/>
                        </a:srgbClr>
                      </a:gs>
                      <a:gs pos="100000">
                        <a:srgbClr val="FF66C4">
                          <a:alpha val="100000"/>
                        </a:srgbClr>
                      </a:gs>
                    </a:gsLst>
                    <a:lin ang="0"/>
                  </a:gradFill>
                  <a:latin typeface="Chunk Five"/>
                  <a:ea typeface="Chunk Five"/>
                  <a:cs typeface="Chunk Five"/>
                  <a:sym typeface="Chunk Five"/>
                </a:rPr>
                <a:t>Jornada</a:t>
              </a:r>
            </a:p>
          </p:txBody>
        </p:sp>
        <p:sp>
          <p:nvSpPr>
            <p:cNvPr id="18" name="TextBox 6">
              <a:extLst>
                <a:ext uri="{FF2B5EF4-FFF2-40B4-BE49-F238E27FC236}">
                  <a16:creationId xmlns:a16="http://schemas.microsoft.com/office/drawing/2014/main" id="{BEFE19AE-41EE-7FD1-4590-36DB546C4640}"/>
                </a:ext>
              </a:extLst>
            </p:cNvPr>
            <p:cNvSpPr txBox="1"/>
            <p:nvPr/>
          </p:nvSpPr>
          <p:spPr>
            <a:xfrm>
              <a:off x="411512" y="723227"/>
              <a:ext cx="2797966" cy="344619"/>
            </a:xfrm>
            <a:prstGeom prst="rect">
              <a:avLst/>
            </a:prstGeom>
          </p:spPr>
          <p:txBody>
            <a:bodyPr lIns="0" tIns="0" rIns="0" bIns="0" rtlCol="0" anchor="t">
              <a:spAutoFit/>
            </a:bodyPr>
            <a:lstStyle/>
            <a:p>
              <a:pPr algn="l">
                <a:lnSpc>
                  <a:spcPts val="1676"/>
                </a:lnSpc>
              </a:pPr>
              <a:r>
                <a:rPr lang="en-US" sz="1745">
                  <a:gradFill>
                    <a:gsLst>
                      <a:gs pos="0">
                        <a:srgbClr val="5170FF">
                          <a:alpha val="100000"/>
                        </a:srgbClr>
                      </a:gs>
                      <a:gs pos="100000">
                        <a:srgbClr val="FF66C4">
                          <a:alpha val="100000"/>
                        </a:srgbClr>
                      </a:gs>
                    </a:gsLst>
                    <a:lin ang="0"/>
                  </a:gradFill>
                  <a:latin typeface="Chunk Five"/>
                  <a:ea typeface="Chunk Five"/>
                  <a:cs typeface="Chunk Five"/>
                  <a:sym typeface="Chunk Five"/>
                </a:rPr>
                <a:t>Sul-Rio-Grandense</a:t>
              </a:r>
            </a:p>
          </p:txBody>
        </p:sp>
        <p:sp>
          <p:nvSpPr>
            <p:cNvPr id="19" name="TextBox 7">
              <a:extLst>
                <a:ext uri="{FF2B5EF4-FFF2-40B4-BE49-F238E27FC236}">
                  <a16:creationId xmlns:a16="http://schemas.microsoft.com/office/drawing/2014/main" id="{3636C309-E09B-64E8-BBAB-28E6022AA220}"/>
                </a:ext>
              </a:extLst>
            </p:cNvPr>
            <p:cNvSpPr txBox="1"/>
            <p:nvPr/>
          </p:nvSpPr>
          <p:spPr>
            <a:xfrm>
              <a:off x="13847" y="965507"/>
              <a:ext cx="3546057" cy="256078"/>
            </a:xfrm>
            <a:prstGeom prst="rect">
              <a:avLst/>
            </a:prstGeom>
          </p:spPr>
          <p:txBody>
            <a:bodyPr lIns="0" tIns="0" rIns="0" bIns="0" rtlCol="0" anchor="t">
              <a:spAutoFit/>
            </a:bodyPr>
            <a:lstStyle/>
            <a:p>
              <a:pPr algn="l">
                <a:lnSpc>
                  <a:spcPts val="1223"/>
                </a:lnSpc>
              </a:pPr>
              <a:r>
                <a:rPr lang="en-US" sz="1274">
                  <a:gradFill>
                    <a:gsLst>
                      <a:gs pos="0">
                        <a:srgbClr val="5170FF">
                          <a:alpha val="100000"/>
                        </a:srgbClr>
                      </a:gs>
                      <a:gs pos="100000">
                        <a:srgbClr val="FF66C4">
                          <a:alpha val="100000"/>
                        </a:srgbClr>
                      </a:gs>
                    </a:gsLst>
                    <a:lin ang="0"/>
                  </a:gradFill>
                  <a:latin typeface="Chunk Five"/>
                  <a:ea typeface="Chunk Five"/>
                  <a:cs typeface="Chunk Five"/>
                  <a:sym typeface="Chunk Five"/>
                </a:rPr>
                <a:t>Biblioteconomia &amp; Documentação </a:t>
              </a:r>
            </a:p>
          </p:txBody>
        </p:sp>
        <p:sp>
          <p:nvSpPr>
            <p:cNvPr id="20" name="TextBox 8">
              <a:extLst>
                <a:ext uri="{FF2B5EF4-FFF2-40B4-BE49-F238E27FC236}">
                  <a16:creationId xmlns:a16="http://schemas.microsoft.com/office/drawing/2014/main" id="{65538290-A4BF-DCEC-84B0-D070295E1AB6}"/>
                </a:ext>
              </a:extLst>
            </p:cNvPr>
            <p:cNvSpPr txBox="1"/>
            <p:nvPr/>
          </p:nvSpPr>
          <p:spPr>
            <a:xfrm>
              <a:off x="3209478" y="792144"/>
              <a:ext cx="322486" cy="255762"/>
            </a:xfrm>
            <a:prstGeom prst="rect">
              <a:avLst/>
            </a:prstGeom>
          </p:spPr>
          <p:txBody>
            <a:bodyPr lIns="0" tIns="0" rIns="0" bIns="0" rtlCol="0" anchor="t">
              <a:spAutoFit/>
            </a:bodyPr>
            <a:lstStyle/>
            <a:p>
              <a:pPr algn="ctr">
                <a:lnSpc>
                  <a:spcPts val="1223"/>
                </a:lnSpc>
              </a:pPr>
              <a:r>
                <a:rPr lang="en-US" sz="1274">
                  <a:solidFill>
                    <a:srgbClr val="FF66C4"/>
                  </a:solidFill>
                  <a:latin typeface="Chunk Five"/>
                  <a:ea typeface="Chunk Five"/>
                  <a:cs typeface="Chunk Five"/>
                  <a:sym typeface="Chunk Five"/>
                </a:rPr>
                <a:t>de</a:t>
              </a: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50000">
              <a:srgbClr val="FFFFFF">
                <a:alpha val="19000"/>
              </a:srgbClr>
            </a:gs>
            <a:gs pos="100000">
              <a:srgbClr val="9384F2">
                <a:alpha val="50000"/>
              </a:srgbClr>
            </a:gs>
          </a:gsLst>
          <a:lin ang="5400000"/>
        </a:gradFill>
        <a:effectLst/>
      </p:bgPr>
    </p:bg>
    <p:spTree>
      <p:nvGrpSpPr>
        <p:cNvPr id="1" name=""/>
        <p:cNvGrpSpPr/>
        <p:nvPr/>
      </p:nvGrpSpPr>
      <p:grpSpPr>
        <a:xfrm>
          <a:off x="0" y="0"/>
          <a:ext cx="0" cy="0"/>
          <a:chOff x="0" y="0"/>
          <a:chExt cx="0" cy="0"/>
        </a:xfrm>
      </p:grpSpPr>
      <p:sp>
        <p:nvSpPr>
          <p:cNvPr id="9" name="TextBox 9"/>
          <p:cNvSpPr txBox="1"/>
          <p:nvPr/>
        </p:nvSpPr>
        <p:spPr>
          <a:xfrm>
            <a:off x="748008" y="933450"/>
            <a:ext cx="16791983" cy="698500"/>
          </a:xfrm>
          <a:prstGeom prst="rect">
            <a:avLst/>
          </a:prstGeom>
        </p:spPr>
        <p:txBody>
          <a:bodyPr lIns="0" tIns="0" rIns="0" bIns="0" rtlCol="0" anchor="t">
            <a:spAutoFit/>
          </a:bodyPr>
          <a:lstStyle/>
          <a:p>
            <a:pPr algn="l">
              <a:lnSpc>
                <a:spcPts val="5599"/>
              </a:lnSpc>
              <a:spcBef>
                <a:spcPct val="0"/>
              </a:spcBef>
            </a:pPr>
            <a:r>
              <a:rPr lang="en-US" sz="3999" b="1">
                <a:solidFill>
                  <a:srgbClr val="000000"/>
                </a:solidFill>
                <a:latin typeface="Times New Roman Bold"/>
                <a:ea typeface="Times New Roman Bold"/>
                <a:cs typeface="Times New Roman Bold"/>
                <a:sym typeface="Times New Roman Bold"/>
              </a:rPr>
              <a:t>Considerações finais</a:t>
            </a:r>
          </a:p>
        </p:txBody>
      </p:sp>
      <p:sp>
        <p:nvSpPr>
          <p:cNvPr id="10" name="AutoShape 10"/>
          <p:cNvSpPr/>
          <p:nvPr/>
        </p:nvSpPr>
        <p:spPr>
          <a:xfrm>
            <a:off x="795342" y="1856016"/>
            <a:ext cx="16697316" cy="0"/>
          </a:xfrm>
          <a:prstGeom prst="line">
            <a:avLst/>
          </a:prstGeom>
          <a:ln w="38100" cap="rnd">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1" name="TextBox 11"/>
          <p:cNvSpPr txBox="1"/>
          <p:nvPr/>
        </p:nvSpPr>
        <p:spPr>
          <a:xfrm>
            <a:off x="817305" y="2216150"/>
            <a:ext cx="16653391" cy="7451725"/>
          </a:xfrm>
          <a:prstGeom prst="rect">
            <a:avLst/>
          </a:prstGeom>
        </p:spPr>
        <p:txBody>
          <a:bodyPr lIns="0" tIns="0" rIns="0" bIns="0" rtlCol="0" anchor="t">
            <a:spAutoFit/>
          </a:bodyPr>
          <a:lstStyle/>
          <a:p>
            <a:pPr algn="just">
              <a:lnSpc>
                <a:spcPts val="3500"/>
              </a:lnSpc>
            </a:pPr>
            <a:r>
              <a:rPr lang="en-US" sz="2500">
                <a:solidFill>
                  <a:srgbClr val="000000"/>
                </a:solidFill>
                <a:latin typeface="Times New Roman"/>
                <a:ea typeface="Times New Roman"/>
                <a:cs typeface="Times New Roman"/>
                <a:sym typeface="Times New Roman"/>
              </a:rPr>
              <a:t>Corpo do texto Times regular tamanho 25. podendo ser reduzido para até 20pt caso a quantidade de texto ultrapasse o espaço delimitado.</a:t>
            </a:r>
          </a:p>
          <a:p>
            <a:pPr algn="just">
              <a:lnSpc>
                <a:spcPts val="3500"/>
              </a:lnSpc>
              <a:spcBef>
                <a:spcPct val="0"/>
              </a:spcBef>
            </a:pPr>
            <a:r>
              <a:rPr lang="en-US" sz="2500">
                <a:solidFill>
                  <a:srgbClr val="000000"/>
                </a:solidFill>
                <a:latin typeface="Times New Roman"/>
                <a:ea typeface="Times New Roman"/>
                <a:cs typeface="Times New Roman"/>
                <a:sym typeface="Times New Roman"/>
              </a:rPr>
              <a:t>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considerações finais .</a:t>
            </a:r>
          </a:p>
        </p:txBody>
      </p:sp>
      <p:grpSp>
        <p:nvGrpSpPr>
          <p:cNvPr id="12" name="Group 2">
            <a:extLst>
              <a:ext uri="{FF2B5EF4-FFF2-40B4-BE49-F238E27FC236}">
                <a16:creationId xmlns:a16="http://schemas.microsoft.com/office/drawing/2014/main" id="{186C0226-3BFA-243A-BFB9-69D03BD46D4F}"/>
              </a:ext>
            </a:extLst>
          </p:cNvPr>
          <p:cNvGrpSpPr/>
          <p:nvPr/>
        </p:nvGrpSpPr>
        <p:grpSpPr>
          <a:xfrm>
            <a:off x="14800767" y="266763"/>
            <a:ext cx="2669928" cy="1336937"/>
            <a:chOff x="0" y="-190500"/>
            <a:chExt cx="3559904" cy="1782582"/>
          </a:xfrm>
        </p:grpSpPr>
        <p:sp>
          <p:nvSpPr>
            <p:cNvPr id="13" name="AutoShape 3">
              <a:extLst>
                <a:ext uri="{FF2B5EF4-FFF2-40B4-BE49-F238E27FC236}">
                  <a16:creationId xmlns:a16="http://schemas.microsoft.com/office/drawing/2014/main" id="{3D54A4F1-BCB8-ED5C-FEEB-F29A0521A713}"/>
                </a:ext>
              </a:extLst>
            </p:cNvPr>
            <p:cNvSpPr/>
            <p:nvPr/>
          </p:nvSpPr>
          <p:spPr>
            <a:xfrm flipV="1">
              <a:off x="0" y="1236717"/>
              <a:ext cx="3559904" cy="0"/>
            </a:xfrm>
            <a:prstGeom prst="line">
              <a:avLst/>
            </a:prstGeom>
            <a:ln w="28568" cap="flat">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4" name="TextBox 4">
              <a:extLst>
                <a:ext uri="{FF2B5EF4-FFF2-40B4-BE49-F238E27FC236}">
                  <a16:creationId xmlns:a16="http://schemas.microsoft.com/office/drawing/2014/main" id="{58463486-F941-D994-A17A-08C82F9A6383}"/>
                </a:ext>
              </a:extLst>
            </p:cNvPr>
            <p:cNvSpPr txBox="1"/>
            <p:nvPr/>
          </p:nvSpPr>
          <p:spPr>
            <a:xfrm>
              <a:off x="1101189" y="1230786"/>
              <a:ext cx="1719655" cy="361296"/>
            </a:xfrm>
            <a:prstGeom prst="rect">
              <a:avLst/>
            </a:prstGeom>
          </p:spPr>
          <p:txBody>
            <a:bodyPr wrap="square" lIns="0" tIns="0" rIns="0" bIns="0" rtlCol="0" anchor="t">
              <a:spAutoFit/>
            </a:bodyPr>
            <a:lstStyle/>
            <a:p>
              <a:pPr algn="l">
                <a:lnSpc>
                  <a:spcPts val="2226"/>
                </a:lnSpc>
              </a:pPr>
              <a:r>
                <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rPr>
                <a:t>20ª </a:t>
              </a:r>
              <a:r>
                <a:rPr lang="en-US" sz="1590" dirty="0" err="1">
                  <a:gradFill>
                    <a:gsLst>
                      <a:gs pos="0">
                        <a:srgbClr val="5170FF">
                          <a:alpha val="100000"/>
                        </a:srgbClr>
                      </a:gs>
                      <a:gs pos="100000">
                        <a:srgbClr val="FF66C4">
                          <a:alpha val="100000"/>
                        </a:srgbClr>
                      </a:gs>
                    </a:gsLst>
                    <a:lin ang="0"/>
                  </a:gradFill>
                  <a:latin typeface="Chunk Five"/>
                  <a:ea typeface="Chunk Five"/>
                  <a:cs typeface="Chunk Five"/>
                  <a:sym typeface="Chunk Five"/>
                </a:rPr>
                <a:t>edição</a:t>
              </a:r>
              <a:endPar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endParaRPr>
            </a:p>
          </p:txBody>
        </p:sp>
        <p:sp>
          <p:nvSpPr>
            <p:cNvPr id="15" name="TextBox 5">
              <a:extLst>
                <a:ext uri="{FF2B5EF4-FFF2-40B4-BE49-F238E27FC236}">
                  <a16:creationId xmlns:a16="http://schemas.microsoft.com/office/drawing/2014/main" id="{CA27FCA6-6F44-FC4C-E9C6-C76304037E92}"/>
                </a:ext>
              </a:extLst>
            </p:cNvPr>
            <p:cNvSpPr txBox="1"/>
            <p:nvPr/>
          </p:nvSpPr>
          <p:spPr>
            <a:xfrm>
              <a:off x="99722" y="-190500"/>
              <a:ext cx="3246311" cy="1178705"/>
            </a:xfrm>
            <a:prstGeom prst="rect">
              <a:avLst/>
            </a:prstGeom>
          </p:spPr>
          <p:txBody>
            <a:bodyPr lIns="0" tIns="0" rIns="0" bIns="0" rtlCol="0" anchor="t">
              <a:spAutoFit/>
            </a:bodyPr>
            <a:lstStyle/>
            <a:p>
              <a:pPr algn="l">
                <a:lnSpc>
                  <a:spcPts val="6815"/>
                </a:lnSpc>
              </a:pPr>
              <a:r>
                <a:rPr lang="en-US" sz="4868">
                  <a:gradFill>
                    <a:gsLst>
                      <a:gs pos="0">
                        <a:srgbClr val="5170FF">
                          <a:alpha val="100000"/>
                        </a:srgbClr>
                      </a:gs>
                      <a:gs pos="100000">
                        <a:srgbClr val="FF66C4">
                          <a:alpha val="100000"/>
                        </a:srgbClr>
                      </a:gs>
                    </a:gsLst>
                    <a:lin ang="0"/>
                  </a:gradFill>
                  <a:latin typeface="Chunk Five"/>
                  <a:ea typeface="Chunk Five"/>
                  <a:cs typeface="Chunk Five"/>
                  <a:sym typeface="Chunk Five"/>
                </a:rPr>
                <a:t>Jornada</a:t>
              </a:r>
            </a:p>
          </p:txBody>
        </p:sp>
        <p:sp>
          <p:nvSpPr>
            <p:cNvPr id="16" name="TextBox 6">
              <a:extLst>
                <a:ext uri="{FF2B5EF4-FFF2-40B4-BE49-F238E27FC236}">
                  <a16:creationId xmlns:a16="http://schemas.microsoft.com/office/drawing/2014/main" id="{B20BBFE3-304D-5F49-6A51-170BE3BCEFB6}"/>
                </a:ext>
              </a:extLst>
            </p:cNvPr>
            <p:cNvSpPr txBox="1"/>
            <p:nvPr/>
          </p:nvSpPr>
          <p:spPr>
            <a:xfrm>
              <a:off x="411512" y="723227"/>
              <a:ext cx="2797966" cy="344619"/>
            </a:xfrm>
            <a:prstGeom prst="rect">
              <a:avLst/>
            </a:prstGeom>
          </p:spPr>
          <p:txBody>
            <a:bodyPr lIns="0" tIns="0" rIns="0" bIns="0" rtlCol="0" anchor="t">
              <a:spAutoFit/>
            </a:bodyPr>
            <a:lstStyle/>
            <a:p>
              <a:pPr algn="l">
                <a:lnSpc>
                  <a:spcPts val="1676"/>
                </a:lnSpc>
              </a:pPr>
              <a:r>
                <a:rPr lang="en-US" sz="1745">
                  <a:gradFill>
                    <a:gsLst>
                      <a:gs pos="0">
                        <a:srgbClr val="5170FF">
                          <a:alpha val="100000"/>
                        </a:srgbClr>
                      </a:gs>
                      <a:gs pos="100000">
                        <a:srgbClr val="FF66C4">
                          <a:alpha val="100000"/>
                        </a:srgbClr>
                      </a:gs>
                    </a:gsLst>
                    <a:lin ang="0"/>
                  </a:gradFill>
                  <a:latin typeface="Chunk Five"/>
                  <a:ea typeface="Chunk Five"/>
                  <a:cs typeface="Chunk Five"/>
                  <a:sym typeface="Chunk Five"/>
                </a:rPr>
                <a:t>Sul-Rio-Grandense</a:t>
              </a:r>
            </a:p>
          </p:txBody>
        </p:sp>
        <p:sp>
          <p:nvSpPr>
            <p:cNvPr id="17" name="TextBox 7">
              <a:extLst>
                <a:ext uri="{FF2B5EF4-FFF2-40B4-BE49-F238E27FC236}">
                  <a16:creationId xmlns:a16="http://schemas.microsoft.com/office/drawing/2014/main" id="{FEECE595-431A-9E5B-F671-39DC91302BB5}"/>
                </a:ext>
              </a:extLst>
            </p:cNvPr>
            <p:cNvSpPr txBox="1"/>
            <p:nvPr/>
          </p:nvSpPr>
          <p:spPr>
            <a:xfrm>
              <a:off x="13847" y="965507"/>
              <a:ext cx="3546057" cy="256078"/>
            </a:xfrm>
            <a:prstGeom prst="rect">
              <a:avLst/>
            </a:prstGeom>
          </p:spPr>
          <p:txBody>
            <a:bodyPr lIns="0" tIns="0" rIns="0" bIns="0" rtlCol="0" anchor="t">
              <a:spAutoFit/>
            </a:bodyPr>
            <a:lstStyle/>
            <a:p>
              <a:pPr algn="l">
                <a:lnSpc>
                  <a:spcPts val="1223"/>
                </a:lnSpc>
              </a:pPr>
              <a:r>
                <a:rPr lang="en-US" sz="1274">
                  <a:gradFill>
                    <a:gsLst>
                      <a:gs pos="0">
                        <a:srgbClr val="5170FF">
                          <a:alpha val="100000"/>
                        </a:srgbClr>
                      </a:gs>
                      <a:gs pos="100000">
                        <a:srgbClr val="FF66C4">
                          <a:alpha val="100000"/>
                        </a:srgbClr>
                      </a:gs>
                    </a:gsLst>
                    <a:lin ang="0"/>
                  </a:gradFill>
                  <a:latin typeface="Chunk Five"/>
                  <a:ea typeface="Chunk Five"/>
                  <a:cs typeface="Chunk Five"/>
                  <a:sym typeface="Chunk Five"/>
                </a:rPr>
                <a:t>Biblioteconomia &amp; Documentação </a:t>
              </a:r>
            </a:p>
          </p:txBody>
        </p:sp>
        <p:sp>
          <p:nvSpPr>
            <p:cNvPr id="18" name="TextBox 8">
              <a:extLst>
                <a:ext uri="{FF2B5EF4-FFF2-40B4-BE49-F238E27FC236}">
                  <a16:creationId xmlns:a16="http://schemas.microsoft.com/office/drawing/2014/main" id="{2EE14994-00AA-BACA-8D3A-D3B9CFD7ABF7}"/>
                </a:ext>
              </a:extLst>
            </p:cNvPr>
            <p:cNvSpPr txBox="1"/>
            <p:nvPr/>
          </p:nvSpPr>
          <p:spPr>
            <a:xfrm>
              <a:off x="3209478" y="792144"/>
              <a:ext cx="322486" cy="255762"/>
            </a:xfrm>
            <a:prstGeom prst="rect">
              <a:avLst/>
            </a:prstGeom>
          </p:spPr>
          <p:txBody>
            <a:bodyPr lIns="0" tIns="0" rIns="0" bIns="0" rtlCol="0" anchor="t">
              <a:spAutoFit/>
            </a:bodyPr>
            <a:lstStyle/>
            <a:p>
              <a:pPr algn="ctr">
                <a:lnSpc>
                  <a:spcPts val="1223"/>
                </a:lnSpc>
              </a:pPr>
              <a:r>
                <a:rPr lang="en-US" sz="1274">
                  <a:solidFill>
                    <a:srgbClr val="FF66C4"/>
                  </a:solidFill>
                  <a:latin typeface="Chunk Five"/>
                  <a:ea typeface="Chunk Five"/>
                  <a:cs typeface="Chunk Five"/>
                  <a:sym typeface="Chunk Five"/>
                </a:rPr>
                <a:t>de</a:t>
              </a: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0">
              <a:srgbClr val="FFFFFF">
                <a:alpha val="100000"/>
              </a:srgbClr>
            </a:gs>
            <a:gs pos="50000">
              <a:srgbClr val="FFFFFF">
                <a:alpha val="19000"/>
              </a:srgbClr>
            </a:gs>
            <a:gs pos="100000">
              <a:srgbClr val="9384F2">
                <a:alpha val="50000"/>
              </a:srgbClr>
            </a:gs>
          </a:gsLst>
          <a:lin ang="5400000"/>
        </a:gradFill>
        <a:effectLst/>
      </p:bgPr>
    </p:bg>
    <p:spTree>
      <p:nvGrpSpPr>
        <p:cNvPr id="1" name=""/>
        <p:cNvGrpSpPr/>
        <p:nvPr/>
      </p:nvGrpSpPr>
      <p:grpSpPr>
        <a:xfrm>
          <a:off x="0" y="0"/>
          <a:ext cx="0" cy="0"/>
          <a:chOff x="0" y="0"/>
          <a:chExt cx="0" cy="0"/>
        </a:xfrm>
      </p:grpSpPr>
      <p:sp>
        <p:nvSpPr>
          <p:cNvPr id="9" name="TextBox 9"/>
          <p:cNvSpPr txBox="1"/>
          <p:nvPr/>
        </p:nvSpPr>
        <p:spPr>
          <a:xfrm>
            <a:off x="748008" y="933450"/>
            <a:ext cx="16791983" cy="698500"/>
          </a:xfrm>
          <a:prstGeom prst="rect">
            <a:avLst/>
          </a:prstGeom>
        </p:spPr>
        <p:txBody>
          <a:bodyPr lIns="0" tIns="0" rIns="0" bIns="0" rtlCol="0" anchor="t">
            <a:spAutoFit/>
          </a:bodyPr>
          <a:lstStyle/>
          <a:p>
            <a:pPr algn="l">
              <a:lnSpc>
                <a:spcPts val="5599"/>
              </a:lnSpc>
              <a:spcBef>
                <a:spcPct val="0"/>
              </a:spcBef>
            </a:pPr>
            <a:r>
              <a:rPr lang="en-US" sz="3999" b="1">
                <a:solidFill>
                  <a:srgbClr val="000000"/>
                </a:solidFill>
                <a:latin typeface="Times New Roman Bold"/>
                <a:ea typeface="Times New Roman Bold"/>
                <a:cs typeface="Times New Roman Bold"/>
                <a:sym typeface="Times New Roman Bold"/>
              </a:rPr>
              <a:t>Referências</a:t>
            </a:r>
          </a:p>
        </p:txBody>
      </p:sp>
      <p:sp>
        <p:nvSpPr>
          <p:cNvPr id="10" name="AutoShape 10"/>
          <p:cNvSpPr/>
          <p:nvPr/>
        </p:nvSpPr>
        <p:spPr>
          <a:xfrm>
            <a:off x="795342" y="1856016"/>
            <a:ext cx="16697316" cy="0"/>
          </a:xfrm>
          <a:prstGeom prst="line">
            <a:avLst/>
          </a:prstGeom>
          <a:ln w="38100" cap="rnd">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1" name="TextBox 11"/>
          <p:cNvSpPr txBox="1"/>
          <p:nvPr/>
        </p:nvSpPr>
        <p:spPr>
          <a:xfrm>
            <a:off x="817305" y="2216150"/>
            <a:ext cx="16653391" cy="879475"/>
          </a:xfrm>
          <a:prstGeom prst="rect">
            <a:avLst/>
          </a:prstGeom>
        </p:spPr>
        <p:txBody>
          <a:bodyPr lIns="0" tIns="0" rIns="0" bIns="0" rtlCol="0" anchor="t">
            <a:spAutoFit/>
          </a:bodyPr>
          <a:lstStyle/>
          <a:p>
            <a:pPr algn="just">
              <a:lnSpc>
                <a:spcPts val="3500"/>
              </a:lnSpc>
              <a:spcBef>
                <a:spcPct val="0"/>
              </a:spcBef>
            </a:pPr>
            <a:r>
              <a:rPr lang="en-US" sz="2500">
                <a:solidFill>
                  <a:srgbClr val="000000"/>
                </a:solidFill>
                <a:latin typeface="Times New Roman"/>
                <a:ea typeface="Times New Roman"/>
                <a:cs typeface="Times New Roman"/>
                <a:sym typeface="Times New Roman"/>
              </a:rPr>
              <a:t>Corpo do texto Times regular tamanho 25. podendo ser reduzido para até 20pt caso a quantidade de texto ultrapasse o espaço delimitado.</a:t>
            </a:r>
          </a:p>
        </p:txBody>
      </p:sp>
      <p:grpSp>
        <p:nvGrpSpPr>
          <p:cNvPr id="12" name="Group 2">
            <a:extLst>
              <a:ext uri="{FF2B5EF4-FFF2-40B4-BE49-F238E27FC236}">
                <a16:creationId xmlns:a16="http://schemas.microsoft.com/office/drawing/2014/main" id="{13D797CD-E460-E71C-6DED-87011B55A9F3}"/>
              </a:ext>
            </a:extLst>
          </p:cNvPr>
          <p:cNvGrpSpPr/>
          <p:nvPr/>
        </p:nvGrpSpPr>
        <p:grpSpPr>
          <a:xfrm>
            <a:off x="14800767" y="266763"/>
            <a:ext cx="2669928" cy="1336937"/>
            <a:chOff x="0" y="-190500"/>
            <a:chExt cx="3559904" cy="1782582"/>
          </a:xfrm>
        </p:grpSpPr>
        <p:sp>
          <p:nvSpPr>
            <p:cNvPr id="13" name="AutoShape 3">
              <a:extLst>
                <a:ext uri="{FF2B5EF4-FFF2-40B4-BE49-F238E27FC236}">
                  <a16:creationId xmlns:a16="http://schemas.microsoft.com/office/drawing/2014/main" id="{36C27D36-2268-1A2A-1E38-CBEC6861A3ED}"/>
                </a:ext>
              </a:extLst>
            </p:cNvPr>
            <p:cNvSpPr/>
            <p:nvPr/>
          </p:nvSpPr>
          <p:spPr>
            <a:xfrm flipV="1">
              <a:off x="0" y="1236717"/>
              <a:ext cx="3559904" cy="0"/>
            </a:xfrm>
            <a:prstGeom prst="line">
              <a:avLst/>
            </a:prstGeom>
            <a:ln w="28568" cap="flat">
              <a:gradFill>
                <a:gsLst>
                  <a:gs pos="0">
                    <a:srgbClr val="5170FF">
                      <a:alpha val="100000"/>
                    </a:srgbClr>
                  </a:gs>
                  <a:gs pos="100000">
                    <a:srgbClr val="FF66C4">
                      <a:alpha val="100000"/>
                    </a:srgbClr>
                  </a:gs>
                </a:gsLst>
                <a:lin ang="0"/>
              </a:gradFill>
              <a:prstDash val="solid"/>
              <a:headEnd type="none" w="sm" len="sm"/>
              <a:tailEnd type="none" w="sm" len="sm"/>
            </a:ln>
          </p:spPr>
          <p:txBody>
            <a:bodyPr/>
            <a:lstStyle/>
            <a:p>
              <a:endParaRPr lang="pt-BR"/>
            </a:p>
          </p:txBody>
        </p:sp>
        <p:sp>
          <p:nvSpPr>
            <p:cNvPr id="14" name="TextBox 4">
              <a:extLst>
                <a:ext uri="{FF2B5EF4-FFF2-40B4-BE49-F238E27FC236}">
                  <a16:creationId xmlns:a16="http://schemas.microsoft.com/office/drawing/2014/main" id="{D288D4B2-B89C-5EED-359B-DEF4AA32F018}"/>
                </a:ext>
              </a:extLst>
            </p:cNvPr>
            <p:cNvSpPr txBox="1"/>
            <p:nvPr/>
          </p:nvSpPr>
          <p:spPr>
            <a:xfrm>
              <a:off x="1101189" y="1230786"/>
              <a:ext cx="1719655" cy="361296"/>
            </a:xfrm>
            <a:prstGeom prst="rect">
              <a:avLst/>
            </a:prstGeom>
          </p:spPr>
          <p:txBody>
            <a:bodyPr wrap="square" lIns="0" tIns="0" rIns="0" bIns="0" rtlCol="0" anchor="t">
              <a:spAutoFit/>
            </a:bodyPr>
            <a:lstStyle/>
            <a:p>
              <a:pPr algn="l">
                <a:lnSpc>
                  <a:spcPts val="2226"/>
                </a:lnSpc>
              </a:pPr>
              <a:r>
                <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rPr>
                <a:t>20ª </a:t>
              </a:r>
              <a:r>
                <a:rPr lang="en-US" sz="1590" dirty="0" err="1">
                  <a:gradFill>
                    <a:gsLst>
                      <a:gs pos="0">
                        <a:srgbClr val="5170FF">
                          <a:alpha val="100000"/>
                        </a:srgbClr>
                      </a:gs>
                      <a:gs pos="100000">
                        <a:srgbClr val="FF66C4">
                          <a:alpha val="100000"/>
                        </a:srgbClr>
                      </a:gs>
                    </a:gsLst>
                    <a:lin ang="0"/>
                  </a:gradFill>
                  <a:latin typeface="Chunk Five"/>
                  <a:ea typeface="Chunk Five"/>
                  <a:cs typeface="Chunk Five"/>
                  <a:sym typeface="Chunk Five"/>
                </a:rPr>
                <a:t>edição</a:t>
              </a:r>
              <a:endParaRPr lang="en-US" sz="1590" dirty="0">
                <a:gradFill>
                  <a:gsLst>
                    <a:gs pos="0">
                      <a:srgbClr val="5170FF">
                        <a:alpha val="100000"/>
                      </a:srgbClr>
                    </a:gs>
                    <a:gs pos="100000">
                      <a:srgbClr val="FF66C4">
                        <a:alpha val="100000"/>
                      </a:srgbClr>
                    </a:gs>
                  </a:gsLst>
                  <a:lin ang="0"/>
                </a:gradFill>
                <a:latin typeface="Chunk Five"/>
                <a:ea typeface="Chunk Five"/>
                <a:cs typeface="Chunk Five"/>
                <a:sym typeface="Chunk Five"/>
              </a:endParaRPr>
            </a:p>
          </p:txBody>
        </p:sp>
        <p:sp>
          <p:nvSpPr>
            <p:cNvPr id="15" name="TextBox 5">
              <a:extLst>
                <a:ext uri="{FF2B5EF4-FFF2-40B4-BE49-F238E27FC236}">
                  <a16:creationId xmlns:a16="http://schemas.microsoft.com/office/drawing/2014/main" id="{434CB1D4-65BE-6B78-87C4-B8B1476FCD99}"/>
                </a:ext>
              </a:extLst>
            </p:cNvPr>
            <p:cNvSpPr txBox="1"/>
            <p:nvPr/>
          </p:nvSpPr>
          <p:spPr>
            <a:xfrm>
              <a:off x="99722" y="-190500"/>
              <a:ext cx="3246311" cy="1178705"/>
            </a:xfrm>
            <a:prstGeom prst="rect">
              <a:avLst/>
            </a:prstGeom>
          </p:spPr>
          <p:txBody>
            <a:bodyPr lIns="0" tIns="0" rIns="0" bIns="0" rtlCol="0" anchor="t">
              <a:spAutoFit/>
            </a:bodyPr>
            <a:lstStyle/>
            <a:p>
              <a:pPr algn="l">
                <a:lnSpc>
                  <a:spcPts val="6815"/>
                </a:lnSpc>
              </a:pPr>
              <a:r>
                <a:rPr lang="en-US" sz="4868">
                  <a:gradFill>
                    <a:gsLst>
                      <a:gs pos="0">
                        <a:srgbClr val="5170FF">
                          <a:alpha val="100000"/>
                        </a:srgbClr>
                      </a:gs>
                      <a:gs pos="100000">
                        <a:srgbClr val="FF66C4">
                          <a:alpha val="100000"/>
                        </a:srgbClr>
                      </a:gs>
                    </a:gsLst>
                    <a:lin ang="0"/>
                  </a:gradFill>
                  <a:latin typeface="Chunk Five"/>
                  <a:ea typeface="Chunk Five"/>
                  <a:cs typeface="Chunk Five"/>
                  <a:sym typeface="Chunk Five"/>
                </a:rPr>
                <a:t>Jornada</a:t>
              </a:r>
            </a:p>
          </p:txBody>
        </p:sp>
        <p:sp>
          <p:nvSpPr>
            <p:cNvPr id="16" name="TextBox 6">
              <a:extLst>
                <a:ext uri="{FF2B5EF4-FFF2-40B4-BE49-F238E27FC236}">
                  <a16:creationId xmlns:a16="http://schemas.microsoft.com/office/drawing/2014/main" id="{8558AAFC-2DE6-6905-FE83-3B4815069C7D}"/>
                </a:ext>
              </a:extLst>
            </p:cNvPr>
            <p:cNvSpPr txBox="1"/>
            <p:nvPr/>
          </p:nvSpPr>
          <p:spPr>
            <a:xfrm>
              <a:off x="411512" y="723227"/>
              <a:ext cx="2797966" cy="344619"/>
            </a:xfrm>
            <a:prstGeom prst="rect">
              <a:avLst/>
            </a:prstGeom>
          </p:spPr>
          <p:txBody>
            <a:bodyPr lIns="0" tIns="0" rIns="0" bIns="0" rtlCol="0" anchor="t">
              <a:spAutoFit/>
            </a:bodyPr>
            <a:lstStyle/>
            <a:p>
              <a:pPr algn="l">
                <a:lnSpc>
                  <a:spcPts val="1676"/>
                </a:lnSpc>
              </a:pPr>
              <a:r>
                <a:rPr lang="en-US" sz="1745">
                  <a:gradFill>
                    <a:gsLst>
                      <a:gs pos="0">
                        <a:srgbClr val="5170FF">
                          <a:alpha val="100000"/>
                        </a:srgbClr>
                      </a:gs>
                      <a:gs pos="100000">
                        <a:srgbClr val="FF66C4">
                          <a:alpha val="100000"/>
                        </a:srgbClr>
                      </a:gs>
                    </a:gsLst>
                    <a:lin ang="0"/>
                  </a:gradFill>
                  <a:latin typeface="Chunk Five"/>
                  <a:ea typeface="Chunk Five"/>
                  <a:cs typeface="Chunk Five"/>
                  <a:sym typeface="Chunk Five"/>
                </a:rPr>
                <a:t>Sul-Rio-Grandense</a:t>
              </a:r>
            </a:p>
          </p:txBody>
        </p:sp>
        <p:sp>
          <p:nvSpPr>
            <p:cNvPr id="17" name="TextBox 7">
              <a:extLst>
                <a:ext uri="{FF2B5EF4-FFF2-40B4-BE49-F238E27FC236}">
                  <a16:creationId xmlns:a16="http://schemas.microsoft.com/office/drawing/2014/main" id="{4B871763-A2AF-1919-62DC-1618BFC7D6CB}"/>
                </a:ext>
              </a:extLst>
            </p:cNvPr>
            <p:cNvSpPr txBox="1"/>
            <p:nvPr/>
          </p:nvSpPr>
          <p:spPr>
            <a:xfrm>
              <a:off x="13847" y="965507"/>
              <a:ext cx="3546057" cy="256078"/>
            </a:xfrm>
            <a:prstGeom prst="rect">
              <a:avLst/>
            </a:prstGeom>
          </p:spPr>
          <p:txBody>
            <a:bodyPr lIns="0" tIns="0" rIns="0" bIns="0" rtlCol="0" anchor="t">
              <a:spAutoFit/>
            </a:bodyPr>
            <a:lstStyle/>
            <a:p>
              <a:pPr algn="l">
                <a:lnSpc>
                  <a:spcPts val="1223"/>
                </a:lnSpc>
              </a:pPr>
              <a:r>
                <a:rPr lang="en-US" sz="1274">
                  <a:gradFill>
                    <a:gsLst>
                      <a:gs pos="0">
                        <a:srgbClr val="5170FF">
                          <a:alpha val="100000"/>
                        </a:srgbClr>
                      </a:gs>
                      <a:gs pos="100000">
                        <a:srgbClr val="FF66C4">
                          <a:alpha val="100000"/>
                        </a:srgbClr>
                      </a:gs>
                    </a:gsLst>
                    <a:lin ang="0"/>
                  </a:gradFill>
                  <a:latin typeface="Chunk Five"/>
                  <a:ea typeface="Chunk Five"/>
                  <a:cs typeface="Chunk Five"/>
                  <a:sym typeface="Chunk Five"/>
                </a:rPr>
                <a:t>Biblioteconomia &amp; Documentação </a:t>
              </a:r>
            </a:p>
          </p:txBody>
        </p:sp>
        <p:sp>
          <p:nvSpPr>
            <p:cNvPr id="18" name="TextBox 8">
              <a:extLst>
                <a:ext uri="{FF2B5EF4-FFF2-40B4-BE49-F238E27FC236}">
                  <a16:creationId xmlns:a16="http://schemas.microsoft.com/office/drawing/2014/main" id="{0476D20F-1EE3-D1DF-13FD-E19CF65661D0}"/>
                </a:ext>
              </a:extLst>
            </p:cNvPr>
            <p:cNvSpPr txBox="1"/>
            <p:nvPr/>
          </p:nvSpPr>
          <p:spPr>
            <a:xfrm>
              <a:off x="3209478" y="792144"/>
              <a:ext cx="322486" cy="255762"/>
            </a:xfrm>
            <a:prstGeom prst="rect">
              <a:avLst/>
            </a:prstGeom>
          </p:spPr>
          <p:txBody>
            <a:bodyPr lIns="0" tIns="0" rIns="0" bIns="0" rtlCol="0" anchor="t">
              <a:spAutoFit/>
            </a:bodyPr>
            <a:lstStyle/>
            <a:p>
              <a:pPr algn="ctr">
                <a:lnSpc>
                  <a:spcPts val="1223"/>
                </a:lnSpc>
              </a:pPr>
              <a:r>
                <a:rPr lang="en-US" sz="1274">
                  <a:solidFill>
                    <a:srgbClr val="FF66C4"/>
                  </a:solidFill>
                  <a:latin typeface="Chunk Five"/>
                  <a:ea typeface="Chunk Five"/>
                  <a:cs typeface="Chunk Five"/>
                  <a:sym typeface="Chunk Five"/>
                </a:rPr>
                <a:t>de</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914</Words>
  <Application>Microsoft Office PowerPoint</Application>
  <PresentationFormat>Custom</PresentationFormat>
  <Paragraphs>71</Paragraphs>
  <Slides>8</Slides>
  <Notes>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8</vt:i4>
      </vt:variant>
    </vt:vector>
  </HeadingPairs>
  <TitlesOfParts>
    <vt:vector size="17" baseType="lpstr">
      <vt:lpstr>Times New Roman Bold</vt:lpstr>
      <vt:lpstr>Futura Ultra-Bold</vt:lpstr>
      <vt:lpstr>Times New Roman</vt:lpstr>
      <vt:lpstr>Open Sans Bold</vt:lpstr>
      <vt:lpstr>Calibri</vt:lpstr>
      <vt:lpstr>Arial</vt:lpstr>
      <vt:lpstr>Chunk Five</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Jornada</dc:title>
  <cp:lastModifiedBy>Luciana Kramer</cp:lastModifiedBy>
  <cp:revision>2</cp:revision>
  <dcterms:created xsi:type="dcterms:W3CDTF">2006-08-16T00:00:00Z</dcterms:created>
  <dcterms:modified xsi:type="dcterms:W3CDTF">2026-09-02T22:43:45Z</dcterms:modified>
  <dc:identifier>DAHUDvGQRnc</dc:identifier>
</cp:coreProperties>
</file>